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48" r:id="rId1"/>
  </p:sldMasterIdLst>
  <p:sldIdLst>
    <p:sldId id="256" r:id="rId2"/>
    <p:sldId id="257" r:id="rId3"/>
    <p:sldId id="258" r:id="rId4"/>
    <p:sldId id="259" r:id="rId5"/>
    <p:sldId id="261" r:id="rId6"/>
    <p:sldId id="260" r:id="rId7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51" autoAdjust="0"/>
    <p:restoredTop sz="94660"/>
  </p:normalViewPr>
  <p:slideViewPr>
    <p:cSldViewPr>
      <p:cViewPr>
        <p:scale>
          <a:sx n="107" d="100"/>
          <a:sy n="107" d="100"/>
        </p:scale>
        <p:origin x="-90" y="-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97561787-09F2-4E5E-BA25-809A737846AC}" type="datetimeFigureOut">
              <a:rPr lang="de-AT" smtClean="0"/>
              <a:pPr/>
              <a:t>21.09.2011</a:t>
            </a:fld>
            <a:endParaRPr lang="de-AT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04062453-90F3-477E-B3FD-1FAF73E15484}" type="slidenum">
              <a:rPr lang="de-AT" smtClean="0"/>
              <a:pPr/>
              <a:t>‹Nr.›</a:t>
            </a:fld>
            <a:endParaRPr lang="de-AT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61787-09F2-4E5E-BA25-809A737846AC}" type="datetimeFigureOut">
              <a:rPr lang="de-AT" smtClean="0"/>
              <a:pPr/>
              <a:t>21.09.2011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62453-90F3-477E-B3FD-1FAF73E15484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61787-09F2-4E5E-BA25-809A737846AC}" type="datetimeFigureOut">
              <a:rPr lang="de-AT" smtClean="0"/>
              <a:pPr/>
              <a:t>21.09.2011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62453-90F3-477E-B3FD-1FAF73E15484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61787-09F2-4E5E-BA25-809A737846AC}" type="datetimeFigureOut">
              <a:rPr lang="de-AT" smtClean="0"/>
              <a:pPr/>
              <a:t>21.09.2011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62453-90F3-477E-B3FD-1FAF73E15484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61787-09F2-4E5E-BA25-809A737846AC}" type="datetimeFigureOut">
              <a:rPr lang="de-AT" smtClean="0"/>
              <a:pPr/>
              <a:t>21.09.2011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62453-90F3-477E-B3FD-1FAF73E15484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61787-09F2-4E5E-BA25-809A737846AC}" type="datetimeFigureOut">
              <a:rPr lang="de-AT" smtClean="0"/>
              <a:pPr/>
              <a:t>21.09.2011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62453-90F3-477E-B3FD-1FAF73E15484}" type="slidenum">
              <a:rPr lang="de-AT" smtClean="0"/>
              <a:pPr/>
              <a:t>‹Nr.›</a:t>
            </a:fld>
            <a:endParaRPr lang="de-AT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61787-09F2-4E5E-BA25-809A737846AC}" type="datetimeFigureOut">
              <a:rPr lang="de-AT" smtClean="0"/>
              <a:pPr/>
              <a:t>21.09.2011</a:t>
            </a:fld>
            <a:endParaRPr lang="de-A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62453-90F3-477E-B3FD-1FAF73E15484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61787-09F2-4E5E-BA25-809A737846AC}" type="datetimeFigureOut">
              <a:rPr lang="de-AT" smtClean="0"/>
              <a:pPr/>
              <a:t>21.09.2011</a:t>
            </a:fld>
            <a:endParaRPr lang="de-A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62453-90F3-477E-B3FD-1FAF73E15484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61787-09F2-4E5E-BA25-809A737846AC}" type="datetimeFigureOut">
              <a:rPr lang="de-AT" smtClean="0"/>
              <a:pPr/>
              <a:t>21.09.2011</a:t>
            </a:fld>
            <a:endParaRPr lang="de-A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62453-90F3-477E-B3FD-1FAF73E15484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61787-09F2-4E5E-BA25-809A737846AC}" type="datetimeFigureOut">
              <a:rPr lang="de-AT" smtClean="0"/>
              <a:pPr/>
              <a:t>21.09.2011</a:t>
            </a:fld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62453-90F3-477E-B3FD-1FAF73E15484}" type="slidenum">
              <a:rPr lang="de-AT" smtClean="0"/>
              <a:pPr/>
              <a:t>‹Nr.›</a:t>
            </a:fld>
            <a:endParaRPr lang="de-AT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de-AT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61787-09F2-4E5E-BA25-809A737846AC}" type="datetimeFigureOut">
              <a:rPr lang="de-AT" smtClean="0"/>
              <a:pPr/>
              <a:t>21.09.2011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62453-90F3-477E-B3FD-1FAF73E15484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97561787-09F2-4E5E-BA25-809A737846AC}" type="datetimeFigureOut">
              <a:rPr lang="de-AT" smtClean="0"/>
              <a:pPr/>
              <a:t>21.09.2011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04062453-90F3-477E-B3FD-1FAF73E15484}" type="slidenum">
              <a:rPr lang="de-AT" smtClean="0"/>
              <a:pPr/>
              <a:t>‹Nr.›</a:t>
            </a:fld>
            <a:endParaRPr lang="de-A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49" r:id="rId1"/>
    <p:sldLayoutId id="2147484250" r:id="rId2"/>
    <p:sldLayoutId id="2147484251" r:id="rId3"/>
    <p:sldLayoutId id="2147484252" r:id="rId4"/>
    <p:sldLayoutId id="2147484253" r:id="rId5"/>
    <p:sldLayoutId id="2147484254" r:id="rId6"/>
    <p:sldLayoutId id="2147484255" r:id="rId7"/>
    <p:sldLayoutId id="2147484256" r:id="rId8"/>
    <p:sldLayoutId id="2147484257" r:id="rId9"/>
    <p:sldLayoutId id="2147484258" r:id="rId10"/>
    <p:sldLayoutId id="214748425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de-DE" b="1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Ich über mich</a:t>
            </a:r>
            <a:endParaRPr lang="de-AT" b="1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de-DE" b="1" u="sng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Bankovic</a:t>
            </a:r>
            <a:r>
              <a:rPr lang="de-DE" b="1" u="sng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Marko</a:t>
            </a:r>
            <a:endParaRPr lang="de-AT" b="1" u="sng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de-DE" b="1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Persönliches</a:t>
            </a:r>
            <a:endParaRPr lang="de-AT" b="1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just">
              <a:buFont typeface="Wingdings" pitchFamily="2" charset="2"/>
              <a:buChar char="Ø"/>
            </a:pPr>
            <a:r>
              <a:rPr lang="de-DE" sz="1800" b="1" u="sng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Name:</a:t>
            </a:r>
            <a:r>
              <a:rPr lang="de-DE" sz="1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de-DE" sz="18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Bankovic</a:t>
            </a:r>
            <a:r>
              <a:rPr lang="de-DE" sz="1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Marko</a:t>
            </a:r>
          </a:p>
          <a:p>
            <a:pPr algn="just">
              <a:buFont typeface="Wingdings" pitchFamily="2" charset="2"/>
              <a:buChar char="Ø"/>
            </a:pPr>
            <a:r>
              <a:rPr lang="de-DE" sz="1800" b="1" u="sng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Geburtsdatum:</a:t>
            </a:r>
            <a:r>
              <a:rPr lang="de-DE" sz="1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07.06.1995</a:t>
            </a:r>
          </a:p>
          <a:p>
            <a:pPr algn="just">
              <a:buFont typeface="Wingdings" pitchFamily="2" charset="2"/>
              <a:buChar char="Ø"/>
            </a:pPr>
            <a:r>
              <a:rPr lang="de-DE" sz="1800" b="1" u="sng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Alter:</a:t>
            </a:r>
            <a:r>
              <a:rPr lang="de-DE" sz="1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16</a:t>
            </a:r>
          </a:p>
          <a:p>
            <a:pPr algn="just">
              <a:buFont typeface="Wingdings" pitchFamily="2" charset="2"/>
              <a:buChar char="Ø"/>
            </a:pPr>
            <a:r>
              <a:rPr lang="de-DE" sz="1800" b="1" u="sng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Adresse:</a:t>
            </a:r>
            <a:r>
              <a:rPr lang="de-DE" sz="1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1120 Wien</a:t>
            </a:r>
          </a:p>
          <a:p>
            <a:pPr>
              <a:buNone/>
            </a:pPr>
            <a:endParaRPr lang="de-DE" sz="20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endParaRPr lang="de-DE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endParaRPr lang="de-AT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de-DE" b="1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Schulen</a:t>
            </a:r>
            <a:endParaRPr lang="de-AT" b="1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043608" y="2132856"/>
            <a:ext cx="7088832" cy="3672408"/>
          </a:xfr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>
              <a:buFont typeface="Wingdings" pitchFamily="2" charset="2"/>
              <a:buChar char="Ø"/>
            </a:pPr>
            <a:r>
              <a:rPr lang="de-DE" sz="1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Bisherige: Schulen 4 Jahre Volkschule </a:t>
            </a:r>
            <a:r>
              <a:rPr lang="de-DE" sz="18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Ruckergasse</a:t>
            </a:r>
            <a:r>
              <a:rPr lang="de-DE" sz="1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und 4 Jahre  KMS </a:t>
            </a:r>
            <a:r>
              <a:rPr lang="de-DE" sz="18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Singrienergasse</a:t>
            </a:r>
            <a:endParaRPr lang="de-DE" sz="1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marL="68580" indent="0">
              <a:buNone/>
            </a:pPr>
            <a:endParaRPr lang="de-DE" sz="18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marL="68580" indent="0">
              <a:buNone/>
            </a:pPr>
            <a:endParaRPr lang="de-DE" sz="1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marL="68580" indent="0">
              <a:buNone/>
            </a:pPr>
            <a:endParaRPr lang="de-DE" sz="18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>
              <a:buFont typeface="Wingdings" pitchFamily="2" charset="2"/>
              <a:buChar char="Ø"/>
            </a:pPr>
            <a:endParaRPr lang="de-DE" sz="18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>
              <a:buFont typeface="Wingdings" pitchFamily="2" charset="2"/>
              <a:buChar char="Ø"/>
            </a:pPr>
            <a:endParaRPr lang="de-DE" sz="1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marL="68580" indent="0">
              <a:buNone/>
            </a:pPr>
            <a:r>
              <a:rPr lang="de-DE" sz="1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Derzeitige Schulen: Vienna Business School Untere </a:t>
            </a:r>
            <a:r>
              <a:rPr lang="de-DE" sz="18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</a:t>
            </a:r>
            <a:r>
              <a:rPr lang="de-DE" sz="18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ugartenstraße</a:t>
            </a:r>
            <a:r>
              <a:rPr lang="de-DE" sz="1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9</a:t>
            </a:r>
            <a:endParaRPr lang="de-AT" sz="1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4098" name="Picture 2" descr="http://www.regionalsuche.at/img/thumbs/sc/schulen.wien.at_schulen_912091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2863059"/>
            <a:ext cx="2016224" cy="15612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http://www.singrienergasse.com/kontakt/schule-ruck-gross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2863059"/>
            <a:ext cx="1798055" cy="1296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de-DE" b="1" cap="all" dirty="0" smtClean="0">
                <a:ln/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Freizeit</a:t>
            </a:r>
            <a:endParaRPr lang="de-AT" b="1" cap="all" dirty="0">
              <a:ln/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>
              <a:buFont typeface="Wingdings" pitchFamily="2" charset="2"/>
              <a:buChar char="Ø"/>
            </a:pPr>
            <a:r>
              <a:rPr lang="de-DE" b="1" u="sng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Interessen</a:t>
            </a:r>
            <a:r>
              <a:rPr lang="de-DE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:</a:t>
            </a:r>
            <a:r>
              <a:rPr lang="de-DE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Motocross fahren, Fußball spielen und schwimmen</a:t>
            </a:r>
          </a:p>
        </p:txBody>
      </p:sp>
      <p:pic>
        <p:nvPicPr>
          <p:cNvPr id="3074" name="Picture 2" descr="http://www.bikewalls.com/pictures/Kawasaki_KLX250_2009_02_1024x768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2691" y="4581128"/>
            <a:ext cx="1728192" cy="1296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t2.gstatic.com/images?q=tbn:ANd9GcRo0uWzocRTcie4pxJ8P2nY5NpqTCtDxRZgQ9WosnX1tTA7u2ZE8Np9UYy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4555346"/>
            <a:ext cx="1080120" cy="13856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://t3.gstatic.com/images?q=tbn:ANd9GcSGDn6f4iHgU_VA39PR-2fAQQQA6qru3Gx3KyWQfXJO8oLVW_ZPBX064vrllQ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5576" y="4538538"/>
            <a:ext cx="1628775" cy="1419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de-AT" b="1" cap="all" dirty="0" smtClean="0">
                <a:ln/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Zukunft</a:t>
            </a:r>
            <a:endParaRPr lang="de-AT" b="1" cap="all" dirty="0">
              <a:ln/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de-AT" sz="1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Ich möchte bei der Bank Austria arbeiten</a:t>
            </a:r>
          </a:p>
          <a:p>
            <a:endParaRPr lang="de-AT" sz="1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1026" name="Picture 2" descr="http://www.benefizlauf-poels.at/uploads/links/links_4c4ec2a2c84fc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4293096"/>
            <a:ext cx="3312368" cy="1939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www.nahversorgen.at/images/shops/taborstrasse/T2007101746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7104" y="3617655"/>
            <a:ext cx="3505200" cy="2209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85855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de-DE" b="1" spc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Statement</a:t>
            </a:r>
            <a:endParaRPr lang="de-AT" b="1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>
              <a:buFont typeface="Wingdings" pitchFamily="2" charset="2"/>
              <a:buChar char="Ø"/>
            </a:pPr>
            <a:r>
              <a:rPr lang="de-DE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Was mir wichtig ist: Ich möchte die 3 Jahre HAS positiv </a:t>
            </a:r>
            <a:r>
              <a:rPr lang="de-DE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abschließen</a:t>
            </a:r>
            <a:endParaRPr lang="de-AT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2052" name="Picture 4" descr="http://www.hak1.vienna-business-school.at/nb_support/images/vbslogo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4509120"/>
            <a:ext cx="1800200" cy="1080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0</TotalTime>
  <Words>74</Words>
  <Application>Microsoft Office PowerPoint</Application>
  <PresentationFormat>Bildschirmpräsentation (4:3)</PresentationFormat>
  <Paragraphs>22</Paragraphs>
  <Slides>6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7" baseType="lpstr">
      <vt:lpstr>Austin</vt:lpstr>
      <vt:lpstr>Ich über mich</vt:lpstr>
      <vt:lpstr>Persönliches</vt:lpstr>
      <vt:lpstr>Schulen</vt:lpstr>
      <vt:lpstr>Freizeit</vt:lpstr>
      <vt:lpstr>Zukunft</vt:lpstr>
      <vt:lpstr>Statement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Ich über mich</dc:title>
  <dc:creator>vbs</dc:creator>
  <cp:lastModifiedBy>BANKOVIC Marko</cp:lastModifiedBy>
  <cp:revision>16</cp:revision>
  <dcterms:created xsi:type="dcterms:W3CDTF">2010-12-06T10:59:43Z</dcterms:created>
  <dcterms:modified xsi:type="dcterms:W3CDTF">2011-09-21T09:51:16Z</dcterms:modified>
</cp:coreProperties>
</file>