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‹Nr.›</a:t>
            </a:fld>
            <a:endParaRPr kumimoji="0"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‹Nr.›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‹Nr.›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‹Nr.›</a:t>
            </a:fld>
            <a:endParaRPr kumimoji="0"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‹Nr.›</a:t>
            </a:fld>
            <a:endParaRPr kumimoji="0"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‹Nr.›</a:t>
            </a:fld>
            <a:endParaRPr kumimoji="0"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‹Nr.›</a:t>
            </a:fld>
            <a:endParaRPr kumimoji="0"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‹Nr.›</a:t>
            </a:fld>
            <a:endParaRPr kumimoji="0"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‹Nr.›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106B4A3-4212-4E39-93DE-E053E8F69C28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.wikipedia.org/wiki/Kathodenstrahlr%C3%B6hre" TargetMode="External"/><Relationship Id="rId2" Type="http://schemas.openxmlformats.org/officeDocument/2006/relationships/hyperlink" Target="http://www.schule-bw.de/unterricht/faecher/physik/online_material/e_lehre_2/teilchenfeld/braun_roehre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de/search?q=braunsche+r%C3%B6hre&amp;rlz=1I7ADRA_de&amp;um=1&amp;ie=UTF-8&amp;tbm=isch&amp;source=og&amp;sa=N&amp;hl=de&amp;tab=wi&amp;biw=1596&amp;bih=71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21063045">
            <a:off x="472206" y="631842"/>
            <a:ext cx="8324030" cy="2562943"/>
          </a:xfrm>
        </p:spPr>
        <p:txBody>
          <a:bodyPr>
            <a:normAutofit/>
          </a:bodyPr>
          <a:lstStyle/>
          <a:p>
            <a:r>
              <a:rPr lang="de-DE" sz="6600" dirty="0" smtClean="0">
                <a:solidFill>
                  <a:srgbClr val="00A200"/>
                </a:solidFill>
              </a:rPr>
              <a:t>Die </a:t>
            </a:r>
            <a:r>
              <a:rPr lang="de-DE" sz="6600" dirty="0" err="1" smtClean="0">
                <a:solidFill>
                  <a:srgbClr val="00A200"/>
                </a:solidFill>
              </a:rPr>
              <a:t>Braunsche</a:t>
            </a:r>
            <a:r>
              <a:rPr lang="de-DE" sz="6600" dirty="0" smtClean="0">
                <a:solidFill>
                  <a:srgbClr val="00A200"/>
                </a:solidFill>
              </a:rPr>
              <a:t> Röhre</a:t>
            </a:r>
            <a:endParaRPr lang="en-US" sz="6600" dirty="0">
              <a:solidFill>
                <a:srgbClr val="00A2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524328" y="6488668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Von Peter Jung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77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675" y="4033653"/>
            <a:ext cx="2039483" cy="281339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Fakten				</a:t>
            </a:r>
            <a:endParaRPr lang="en-US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Erfinder: Karl Ferdinand Braun (</a:t>
            </a:r>
            <a:r>
              <a:rPr lang="en-US" dirty="0" smtClean="0"/>
              <a:t>* </a:t>
            </a:r>
            <a:r>
              <a:rPr lang="en-US" dirty="0"/>
              <a:t>6. </a:t>
            </a:r>
            <a:r>
              <a:rPr lang="en-US" dirty="0" err="1"/>
              <a:t>Juni</a:t>
            </a:r>
            <a:r>
              <a:rPr lang="en-US" dirty="0"/>
              <a:t> </a:t>
            </a:r>
            <a:r>
              <a:rPr lang="en-US" dirty="0" smtClean="0"/>
              <a:t>1850; </a:t>
            </a:r>
            <a:r>
              <a:rPr lang="en-US" dirty="0"/>
              <a:t>† 20. April </a:t>
            </a:r>
            <a:r>
              <a:rPr lang="en-US" dirty="0" smtClean="0"/>
              <a:t>1918)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Erfunden: </a:t>
            </a:r>
            <a:r>
              <a:rPr lang="en-US" dirty="0" smtClean="0"/>
              <a:t>1897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Am Anfang wusste </a:t>
            </a:r>
            <a:r>
              <a:rPr lang="de-DE" dirty="0"/>
              <a:t>man nicht dass </a:t>
            </a:r>
            <a:r>
              <a:rPr lang="de-DE" dirty="0" smtClean="0"/>
              <a:t>die </a:t>
            </a:r>
            <a:r>
              <a:rPr lang="de-DE" dirty="0"/>
              <a:t>von der Kathode ausgehende Strahlung aus Elektronen </a:t>
            </a:r>
            <a:r>
              <a:rPr lang="de-DE" dirty="0" smtClean="0"/>
              <a:t>besteht</a:t>
            </a:r>
            <a:r>
              <a:rPr lang="de-DE" dirty="0"/>
              <a:t> </a:t>
            </a:r>
            <a:r>
              <a:rPr lang="de-DE" dirty="0" smtClean="0">
                <a:sym typeface="Wingdings" pitchFamily="2" charset="2"/>
              </a:rPr>
              <a:t> Kathodenstrahlröhre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1906 </a:t>
            </a:r>
            <a:r>
              <a:rPr lang="de-DE" dirty="0"/>
              <a:t>schlug Max </a:t>
            </a:r>
            <a:r>
              <a:rPr lang="de-DE" dirty="0" smtClean="0"/>
              <a:t>Dieckmann vor die Röhre für </a:t>
            </a:r>
            <a:r>
              <a:rPr lang="de-DE" dirty="0"/>
              <a:t>das Fernsehen </a:t>
            </a:r>
            <a:r>
              <a:rPr lang="de-DE" dirty="0" smtClean="0"/>
              <a:t>zu benutzen, </a:t>
            </a:r>
            <a:r>
              <a:rPr lang="de-DE" dirty="0"/>
              <a:t>Braun tat diese Idee als „Unsinn wie das Perpetuum </a:t>
            </a:r>
            <a:r>
              <a:rPr lang="de-DE" dirty="0" smtClean="0"/>
              <a:t>Mobile“ ab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err="1"/>
              <a:t>Kenjiro</a:t>
            </a:r>
            <a:r>
              <a:rPr lang="de-DE" dirty="0"/>
              <a:t> </a:t>
            </a:r>
            <a:r>
              <a:rPr lang="de-DE" dirty="0" err="1"/>
              <a:t>Takayanagi</a:t>
            </a:r>
            <a:r>
              <a:rPr lang="de-DE" dirty="0"/>
              <a:t> (* 1899; † 1990) baute im Jahre 1926 den ersten Schwarz-Weiß-Fernseher mit </a:t>
            </a:r>
            <a:r>
              <a:rPr lang="de-DE" dirty="0" smtClean="0"/>
              <a:t>Bildröhre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04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276872"/>
            <a:ext cx="5437397" cy="2393106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Wie funktioniert sie?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23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b="1" dirty="0" err="1" smtClean="0"/>
              <a:t>Oszillogramm</a:t>
            </a:r>
            <a:endParaRPr lang="en-US" b="1" dirty="0" smtClean="0"/>
          </a:p>
          <a:p>
            <a:r>
              <a:rPr lang="de-DE" b="1" dirty="0"/>
              <a:t> </a:t>
            </a:r>
            <a:r>
              <a:rPr lang="de-DE" b="1" dirty="0" smtClean="0"/>
              <a:t>     </a:t>
            </a:r>
            <a:endParaRPr lang="en-US" b="1" dirty="0" smtClean="0"/>
          </a:p>
          <a:p>
            <a:pPr marL="285750" indent="-285750">
              <a:buFont typeface="Arial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itchFamily="34" charset="0"/>
              <a:buChar char="•"/>
            </a:pPr>
            <a:endParaRPr lang="de-DE" dirty="0"/>
          </a:p>
          <a:p>
            <a:pPr marL="285750" indent="-285750">
              <a:buFont typeface="Arial" pitchFamily="34" charset="0"/>
              <a:buChar char="•"/>
            </a:pPr>
            <a:endParaRPr lang="de-DE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de-DE" sz="2800" dirty="0" smtClean="0"/>
              <a:t>Röhren-</a:t>
            </a:r>
            <a:r>
              <a:rPr lang="de-DE" sz="2800" dirty="0" err="1" smtClean="0"/>
              <a:t>Fernseh</a:t>
            </a:r>
            <a:endParaRPr lang="de-DE" sz="2800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u="sng" dirty="0" smtClean="0"/>
              <a:t>Verwendung</a:t>
            </a:r>
            <a:endParaRPr lang="en-US" u="sng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881" y="3987732"/>
            <a:ext cx="3035027" cy="287026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1750"/>
            <a:ext cx="5275988" cy="238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31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www.schule-bw.de/unterricht/faecher/physik/online_material/e_lehre_2/teilchenfeld/braun_roehre.htm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de.wikipedia.org/wiki/Kathodenstrahlr%C3%B6hre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>
                <a:hlinkClick r:id="rId4"/>
              </a:rPr>
              <a:t>http</a:t>
            </a:r>
            <a:r>
              <a:rPr lang="de-DE">
                <a:hlinkClick r:id="rId4"/>
              </a:rPr>
              <a:t>://</a:t>
            </a:r>
            <a:r>
              <a:rPr lang="de-DE" smtClean="0">
                <a:hlinkClick r:id="rId4"/>
              </a:rPr>
              <a:t>www.google.de/search?q=braunsche+r%C3%B6hre&amp;rlz=1I7ADRA_de&amp;um=1&amp;ie=UTF-8&amp;tbm=isch&amp;source=og&amp;sa=N&amp;hl=de&amp;tab=wi&amp;biw=1596&amp;bih=715</a:t>
            </a:r>
            <a:endParaRPr lang="de-DE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Quellen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37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0</TotalTime>
  <Words>106</Words>
  <Application>Microsoft Office PowerPoint</Application>
  <PresentationFormat>Bildschirmpräsentation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Mylar</vt:lpstr>
      <vt:lpstr>Die Braunsche Röhre</vt:lpstr>
      <vt:lpstr>Fakten    </vt:lpstr>
      <vt:lpstr>Wie funktioniert sie?</vt:lpstr>
      <vt:lpstr>Verwendung</vt:lpstr>
      <vt:lpstr>Quellen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Braunsche Röhre</dc:title>
  <dc:creator>Sabine Förster</dc:creator>
  <cp:lastModifiedBy>Sabine Förster</cp:lastModifiedBy>
  <cp:revision>15</cp:revision>
  <dcterms:created xsi:type="dcterms:W3CDTF">2011-06-07T13:42:24Z</dcterms:created>
  <dcterms:modified xsi:type="dcterms:W3CDTF">2011-06-21T10:14:37Z</dcterms:modified>
</cp:coreProperties>
</file>