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Religion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4416666666666665"/>
          <c:y val="1.874999999999999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Russisch-Orthodox</c:v>
                </c:pt>
                <c:pt idx="1">
                  <c:v>Islam</c:v>
                </c:pt>
                <c:pt idx="2">
                  <c:v>Andere Konfessionen</c:v>
                </c:pt>
                <c:pt idx="3">
                  <c:v>Übernatürliche Kraft</c:v>
                </c:pt>
                <c:pt idx="4">
                  <c:v>Atheisten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7</c:v>
                </c:pt>
                <c:pt idx="2">
                  <c:v>1</c:v>
                </c:pt>
                <c:pt idx="3">
                  <c:v>11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lumMod val="75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0C49A-E9F6-4A81-955E-6777CA8C3E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D24F2D9-8568-4E96-B795-ED7FFCA47550}">
      <dgm:prSet/>
      <dgm:spPr/>
      <dgm:t>
        <a:bodyPr/>
        <a:lstStyle/>
        <a:p>
          <a:pPr rtl="0"/>
          <a:r>
            <a:rPr lang="de-DE" u="sng" dirty="0" smtClean="0"/>
            <a:t>Naturraum</a:t>
          </a:r>
          <a:r>
            <a:rPr lang="de-DE" dirty="0" smtClean="0"/>
            <a:t>  </a:t>
          </a:r>
          <a:endParaRPr lang="de-DE" dirty="0"/>
        </a:p>
      </dgm:t>
    </dgm:pt>
    <dgm:pt modelId="{3D7001C4-2EC0-44B1-94CF-6BA6B13F8BF7}" type="parTrans" cxnId="{0E661202-E665-43F6-8AC4-5BB058181A2A}">
      <dgm:prSet/>
      <dgm:spPr/>
      <dgm:t>
        <a:bodyPr/>
        <a:lstStyle/>
        <a:p>
          <a:endParaRPr lang="de-DE"/>
        </a:p>
      </dgm:t>
    </dgm:pt>
    <dgm:pt modelId="{F5E6B83A-156E-4FF4-925E-9E6F1D814E7D}" type="sibTrans" cxnId="{0E661202-E665-43F6-8AC4-5BB058181A2A}">
      <dgm:prSet/>
      <dgm:spPr/>
      <dgm:t>
        <a:bodyPr/>
        <a:lstStyle/>
        <a:p>
          <a:endParaRPr lang="de-DE"/>
        </a:p>
      </dgm:t>
    </dgm:pt>
    <dgm:pt modelId="{DCD9A6ED-1BAD-4928-A66D-B6F834782ACC}">
      <dgm:prSet/>
      <dgm:spPr/>
      <dgm:t>
        <a:bodyPr/>
        <a:lstStyle/>
        <a:p>
          <a:pPr rtl="0"/>
          <a:r>
            <a:rPr lang="de-DE" u="sng" dirty="0" smtClean="0"/>
            <a:t>Bevölkerung</a:t>
          </a:r>
          <a:r>
            <a:rPr lang="de-DE" dirty="0" smtClean="0"/>
            <a:t>  </a:t>
          </a:r>
          <a:endParaRPr lang="de-DE" dirty="0"/>
        </a:p>
      </dgm:t>
    </dgm:pt>
    <dgm:pt modelId="{B01FC8CB-CA48-4D25-9C4F-7A120D196ACB}" type="parTrans" cxnId="{721F20AF-2692-41F5-BA96-A6563F1FA6B7}">
      <dgm:prSet/>
      <dgm:spPr/>
      <dgm:t>
        <a:bodyPr/>
        <a:lstStyle/>
        <a:p>
          <a:endParaRPr lang="de-DE"/>
        </a:p>
      </dgm:t>
    </dgm:pt>
    <dgm:pt modelId="{7ABCA52F-E375-4A82-9236-296529B8941A}" type="sibTrans" cxnId="{721F20AF-2692-41F5-BA96-A6563F1FA6B7}">
      <dgm:prSet/>
      <dgm:spPr/>
      <dgm:t>
        <a:bodyPr/>
        <a:lstStyle/>
        <a:p>
          <a:endParaRPr lang="de-DE"/>
        </a:p>
      </dgm:t>
    </dgm:pt>
    <dgm:pt modelId="{8B9CE924-E523-4ACB-9D67-A03CC781CAFE}">
      <dgm:prSet/>
      <dgm:spPr/>
      <dgm:t>
        <a:bodyPr/>
        <a:lstStyle/>
        <a:p>
          <a:pPr rtl="0"/>
          <a:r>
            <a:rPr lang="de-DE" u="sng" smtClean="0"/>
            <a:t>Wirtschaft</a:t>
          </a:r>
          <a:endParaRPr lang="de-DE"/>
        </a:p>
      </dgm:t>
    </dgm:pt>
    <dgm:pt modelId="{6C79A74F-C546-4C17-86A2-8868605C4211}" type="parTrans" cxnId="{E9D7C24C-F0E0-4494-863D-869E1B82B011}">
      <dgm:prSet/>
      <dgm:spPr/>
      <dgm:t>
        <a:bodyPr/>
        <a:lstStyle/>
        <a:p>
          <a:endParaRPr lang="de-DE"/>
        </a:p>
      </dgm:t>
    </dgm:pt>
    <dgm:pt modelId="{13AF05E4-7918-4FBF-99BF-1FF1B347833E}" type="sibTrans" cxnId="{E9D7C24C-F0E0-4494-863D-869E1B82B011}">
      <dgm:prSet/>
      <dgm:spPr/>
      <dgm:t>
        <a:bodyPr/>
        <a:lstStyle/>
        <a:p>
          <a:endParaRPr lang="de-DE"/>
        </a:p>
      </dgm:t>
    </dgm:pt>
    <dgm:pt modelId="{82C5E649-7934-4A7F-ABA6-E9BB7451C28E}" type="pres">
      <dgm:prSet presAssocID="{3880C49A-E9F6-4A81-955E-6777CA8C3E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A0FA8F4-3CD9-447A-8986-46FC7FBDAB03}" type="pres">
      <dgm:prSet presAssocID="{ED24F2D9-8568-4E96-B795-ED7FFCA47550}" presName="composite" presStyleCnt="0"/>
      <dgm:spPr/>
    </dgm:pt>
    <dgm:pt modelId="{C730B0DD-46A3-4269-90AC-151E11D446E7}" type="pres">
      <dgm:prSet presAssocID="{ED24F2D9-8568-4E96-B795-ED7FFCA4755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77D9C4-0771-441C-B81F-C2D1B351BCEB}" type="pres">
      <dgm:prSet presAssocID="{ED24F2D9-8568-4E96-B795-ED7FFCA4755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3408DD-51C1-4246-B3C0-CD2967D3BF26}" type="pres">
      <dgm:prSet presAssocID="{F5E6B83A-156E-4FF4-925E-9E6F1D814E7D}" presName="spacing" presStyleCnt="0"/>
      <dgm:spPr/>
    </dgm:pt>
    <dgm:pt modelId="{57FF9057-8ACA-43E9-A232-8B5DA51E5CE1}" type="pres">
      <dgm:prSet presAssocID="{DCD9A6ED-1BAD-4928-A66D-B6F834782ACC}" presName="composite" presStyleCnt="0"/>
      <dgm:spPr/>
    </dgm:pt>
    <dgm:pt modelId="{C05C4A40-E314-4D7C-AD62-ACE336380B6F}" type="pres">
      <dgm:prSet presAssocID="{DCD9A6ED-1BAD-4928-A66D-B6F834782AC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349E49-B9BE-4AD4-B289-FFA787A9FEE6}" type="pres">
      <dgm:prSet presAssocID="{DCD9A6ED-1BAD-4928-A66D-B6F834782A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8DA19A-BEEA-4EB7-AE95-ED44143A8940}" type="pres">
      <dgm:prSet presAssocID="{7ABCA52F-E375-4A82-9236-296529B8941A}" presName="spacing" presStyleCnt="0"/>
      <dgm:spPr/>
    </dgm:pt>
    <dgm:pt modelId="{E8244BF6-CE31-4AB7-AAD9-0BB87A055B6A}" type="pres">
      <dgm:prSet presAssocID="{8B9CE924-E523-4ACB-9D67-A03CC781CAFE}" presName="composite" presStyleCnt="0"/>
      <dgm:spPr/>
    </dgm:pt>
    <dgm:pt modelId="{AB5A40D5-9DC9-4F1D-97CC-D52027DED0C5}" type="pres">
      <dgm:prSet presAssocID="{8B9CE924-E523-4ACB-9D67-A03CC781CAF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4AE5C708-E1CA-4CBD-8EC9-84079845D4D0}" type="pres">
      <dgm:prSet presAssocID="{8B9CE924-E523-4ACB-9D67-A03CC781CAF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661202-E665-43F6-8AC4-5BB058181A2A}" srcId="{3880C49A-E9F6-4A81-955E-6777CA8C3EE7}" destId="{ED24F2D9-8568-4E96-B795-ED7FFCA47550}" srcOrd="0" destOrd="0" parTransId="{3D7001C4-2EC0-44B1-94CF-6BA6B13F8BF7}" sibTransId="{F5E6B83A-156E-4FF4-925E-9E6F1D814E7D}"/>
    <dgm:cxn modelId="{2F8AAA56-5198-4523-8728-4D2A4E9AB1D2}" type="presOf" srcId="{3880C49A-E9F6-4A81-955E-6777CA8C3EE7}" destId="{82C5E649-7934-4A7F-ABA6-E9BB7451C28E}" srcOrd="0" destOrd="0" presId="urn:microsoft.com/office/officeart/2005/8/layout/vList3"/>
    <dgm:cxn modelId="{721F20AF-2692-41F5-BA96-A6563F1FA6B7}" srcId="{3880C49A-E9F6-4A81-955E-6777CA8C3EE7}" destId="{DCD9A6ED-1BAD-4928-A66D-B6F834782ACC}" srcOrd="1" destOrd="0" parTransId="{B01FC8CB-CA48-4D25-9C4F-7A120D196ACB}" sibTransId="{7ABCA52F-E375-4A82-9236-296529B8941A}"/>
    <dgm:cxn modelId="{E9D7C24C-F0E0-4494-863D-869E1B82B011}" srcId="{3880C49A-E9F6-4A81-955E-6777CA8C3EE7}" destId="{8B9CE924-E523-4ACB-9D67-A03CC781CAFE}" srcOrd="2" destOrd="0" parTransId="{6C79A74F-C546-4C17-86A2-8868605C4211}" sibTransId="{13AF05E4-7918-4FBF-99BF-1FF1B347833E}"/>
    <dgm:cxn modelId="{9E748EA9-FA08-49C1-8886-CD57651BA4BE}" type="presOf" srcId="{DCD9A6ED-1BAD-4928-A66D-B6F834782ACC}" destId="{2A349E49-B9BE-4AD4-B289-FFA787A9FEE6}" srcOrd="0" destOrd="0" presId="urn:microsoft.com/office/officeart/2005/8/layout/vList3"/>
    <dgm:cxn modelId="{0D6C8D48-28F1-4AE7-90A8-AABEF9773AA7}" type="presOf" srcId="{ED24F2D9-8568-4E96-B795-ED7FFCA47550}" destId="{0477D9C4-0771-441C-B81F-C2D1B351BCEB}" srcOrd="0" destOrd="0" presId="urn:microsoft.com/office/officeart/2005/8/layout/vList3"/>
    <dgm:cxn modelId="{D0EB7E73-82AD-4E14-AB90-A0C40BC4E800}" type="presOf" srcId="{8B9CE924-E523-4ACB-9D67-A03CC781CAFE}" destId="{4AE5C708-E1CA-4CBD-8EC9-84079845D4D0}" srcOrd="0" destOrd="0" presId="urn:microsoft.com/office/officeart/2005/8/layout/vList3"/>
    <dgm:cxn modelId="{A5CBA1F8-D28B-4A99-9545-E32AF25547B0}" type="presParOf" srcId="{82C5E649-7934-4A7F-ABA6-E9BB7451C28E}" destId="{6A0FA8F4-3CD9-447A-8986-46FC7FBDAB03}" srcOrd="0" destOrd="0" presId="urn:microsoft.com/office/officeart/2005/8/layout/vList3"/>
    <dgm:cxn modelId="{4B9D0A0F-6199-47F6-A43A-176DADDADBA2}" type="presParOf" srcId="{6A0FA8F4-3CD9-447A-8986-46FC7FBDAB03}" destId="{C730B0DD-46A3-4269-90AC-151E11D446E7}" srcOrd="0" destOrd="0" presId="urn:microsoft.com/office/officeart/2005/8/layout/vList3"/>
    <dgm:cxn modelId="{41593529-C958-458E-9FED-1CB317878D67}" type="presParOf" srcId="{6A0FA8F4-3CD9-447A-8986-46FC7FBDAB03}" destId="{0477D9C4-0771-441C-B81F-C2D1B351BCEB}" srcOrd="1" destOrd="0" presId="urn:microsoft.com/office/officeart/2005/8/layout/vList3"/>
    <dgm:cxn modelId="{70834719-111D-45DD-984C-723F8C49229A}" type="presParOf" srcId="{82C5E649-7934-4A7F-ABA6-E9BB7451C28E}" destId="{BB3408DD-51C1-4246-B3C0-CD2967D3BF26}" srcOrd="1" destOrd="0" presId="urn:microsoft.com/office/officeart/2005/8/layout/vList3"/>
    <dgm:cxn modelId="{B147F4FB-34B5-447B-9FE0-B05B334A8801}" type="presParOf" srcId="{82C5E649-7934-4A7F-ABA6-E9BB7451C28E}" destId="{57FF9057-8ACA-43E9-A232-8B5DA51E5CE1}" srcOrd="2" destOrd="0" presId="urn:microsoft.com/office/officeart/2005/8/layout/vList3"/>
    <dgm:cxn modelId="{5A631E51-6729-408F-9EDE-5A68BFCD8829}" type="presParOf" srcId="{57FF9057-8ACA-43E9-A232-8B5DA51E5CE1}" destId="{C05C4A40-E314-4D7C-AD62-ACE336380B6F}" srcOrd="0" destOrd="0" presId="urn:microsoft.com/office/officeart/2005/8/layout/vList3"/>
    <dgm:cxn modelId="{D537E0E3-945E-4A31-8B4B-F5738143F7BF}" type="presParOf" srcId="{57FF9057-8ACA-43E9-A232-8B5DA51E5CE1}" destId="{2A349E49-B9BE-4AD4-B289-FFA787A9FEE6}" srcOrd="1" destOrd="0" presId="urn:microsoft.com/office/officeart/2005/8/layout/vList3"/>
    <dgm:cxn modelId="{29F19A8E-BDCD-4730-9F1F-36966B32BE0E}" type="presParOf" srcId="{82C5E649-7934-4A7F-ABA6-E9BB7451C28E}" destId="{058DA19A-BEEA-4EB7-AE95-ED44143A8940}" srcOrd="3" destOrd="0" presId="urn:microsoft.com/office/officeart/2005/8/layout/vList3"/>
    <dgm:cxn modelId="{4BF380C8-0B49-4CF9-A6C3-A1F1C03038C6}" type="presParOf" srcId="{82C5E649-7934-4A7F-ABA6-E9BB7451C28E}" destId="{E8244BF6-CE31-4AB7-AAD9-0BB87A055B6A}" srcOrd="4" destOrd="0" presId="urn:microsoft.com/office/officeart/2005/8/layout/vList3"/>
    <dgm:cxn modelId="{80DD8BB8-0335-489F-A6B9-6198E1528017}" type="presParOf" srcId="{E8244BF6-CE31-4AB7-AAD9-0BB87A055B6A}" destId="{AB5A40D5-9DC9-4F1D-97CC-D52027DED0C5}" srcOrd="0" destOrd="0" presId="urn:microsoft.com/office/officeart/2005/8/layout/vList3"/>
    <dgm:cxn modelId="{77E37AF0-06F7-482E-9B64-D8F9C7D8D2F4}" type="presParOf" srcId="{E8244BF6-CE31-4AB7-AAD9-0BB87A055B6A}" destId="{4AE5C708-E1CA-4CBD-8EC9-84079845D4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566F8-71D9-4905-AF78-680209751A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B91C4D9-7798-4A2E-828E-330F388F2BA5}">
      <dgm:prSet/>
      <dgm:spPr/>
      <dgm:t>
        <a:bodyPr/>
        <a:lstStyle/>
        <a:p>
          <a:pPr rtl="0"/>
          <a:r>
            <a:rPr lang="de-DE" dirty="0" smtClean="0"/>
            <a:t>Warum heißt das Land so?</a:t>
          </a:r>
          <a:endParaRPr lang="de-DE" dirty="0"/>
        </a:p>
      </dgm:t>
    </dgm:pt>
    <dgm:pt modelId="{D05EAF5F-EA86-40B3-9703-76CAA0247958}" type="parTrans" cxnId="{5873664F-3801-4D18-9B9B-4731FA7C4DF4}">
      <dgm:prSet/>
      <dgm:spPr/>
      <dgm:t>
        <a:bodyPr/>
        <a:lstStyle/>
        <a:p>
          <a:endParaRPr lang="de-DE"/>
        </a:p>
      </dgm:t>
    </dgm:pt>
    <dgm:pt modelId="{25486AF0-02ED-4244-862F-6B99FBB61BA5}" type="sibTrans" cxnId="{5873664F-3801-4D18-9B9B-4731FA7C4DF4}">
      <dgm:prSet/>
      <dgm:spPr/>
      <dgm:t>
        <a:bodyPr/>
        <a:lstStyle/>
        <a:p>
          <a:endParaRPr lang="de-DE"/>
        </a:p>
      </dgm:t>
    </dgm:pt>
    <dgm:pt modelId="{0B0BCBB3-30CE-4D28-A272-DD629C0B6CC6}">
      <dgm:prSet/>
      <dgm:spPr/>
      <dgm:t>
        <a:bodyPr/>
        <a:lstStyle/>
        <a:p>
          <a:pPr rtl="0"/>
          <a:r>
            <a:rPr lang="de-DE" smtClean="0"/>
            <a:t>Flächenmäßig größtes Land</a:t>
          </a:r>
          <a:endParaRPr lang="de-DE"/>
        </a:p>
      </dgm:t>
    </dgm:pt>
    <dgm:pt modelId="{BCFB910E-D4F7-435A-A610-DC6A5C22C575}" type="parTrans" cxnId="{7EFDD94F-998B-4CD5-B2F6-0857BACD92B7}">
      <dgm:prSet/>
      <dgm:spPr/>
      <dgm:t>
        <a:bodyPr/>
        <a:lstStyle/>
        <a:p>
          <a:endParaRPr lang="de-DE"/>
        </a:p>
      </dgm:t>
    </dgm:pt>
    <dgm:pt modelId="{38BA47B9-F454-4569-98A8-1406D4391982}" type="sibTrans" cxnId="{7EFDD94F-998B-4CD5-B2F6-0857BACD92B7}">
      <dgm:prSet/>
      <dgm:spPr/>
      <dgm:t>
        <a:bodyPr/>
        <a:lstStyle/>
        <a:p>
          <a:endParaRPr lang="de-DE"/>
        </a:p>
      </dgm:t>
    </dgm:pt>
    <dgm:pt modelId="{4C4D2103-BF79-4E21-A9CC-101112BFDAE9}">
      <dgm:prSet/>
      <dgm:spPr/>
      <dgm:t>
        <a:bodyPr/>
        <a:lstStyle/>
        <a:p>
          <a:pPr rtl="0"/>
          <a:r>
            <a:rPr lang="de-DE" u="sng" dirty="0" smtClean="0">
              <a:solidFill>
                <a:srgbClr val="FF0000"/>
              </a:solidFill>
            </a:rPr>
            <a:t>Grenzen:</a:t>
          </a:r>
          <a:endParaRPr lang="de-DE" u="sng" dirty="0">
            <a:solidFill>
              <a:srgbClr val="FF0000"/>
            </a:solidFill>
          </a:endParaRPr>
        </a:p>
      </dgm:t>
    </dgm:pt>
    <dgm:pt modelId="{9ECB5631-07BB-4FE1-9D98-B9E86F450B0B}" type="parTrans" cxnId="{990F8F42-B05C-42D0-A17D-2D072C1A59C7}">
      <dgm:prSet/>
      <dgm:spPr/>
      <dgm:t>
        <a:bodyPr/>
        <a:lstStyle/>
        <a:p>
          <a:endParaRPr lang="de-DE"/>
        </a:p>
      </dgm:t>
    </dgm:pt>
    <dgm:pt modelId="{9E98334A-EB82-47E0-BD69-5AF2F7B7F675}" type="sibTrans" cxnId="{990F8F42-B05C-42D0-A17D-2D072C1A59C7}">
      <dgm:prSet/>
      <dgm:spPr/>
      <dgm:t>
        <a:bodyPr/>
        <a:lstStyle/>
        <a:p>
          <a:endParaRPr lang="de-DE"/>
        </a:p>
      </dgm:t>
    </dgm:pt>
    <dgm:pt modelId="{6125D7B3-CB44-455B-9CD3-78EB8FA17FAC}">
      <dgm:prSet/>
      <dgm:spPr/>
      <dgm:t>
        <a:bodyPr/>
        <a:lstStyle/>
        <a:p>
          <a:pPr rtl="0"/>
          <a:r>
            <a:rPr lang="de-DE" dirty="0" smtClean="0"/>
            <a:t>- Norden</a:t>
          </a:r>
          <a:endParaRPr lang="de-DE" dirty="0"/>
        </a:p>
      </dgm:t>
    </dgm:pt>
    <dgm:pt modelId="{8CD4CF26-BD6C-40E8-AFE7-3386C12869C2}" type="parTrans" cxnId="{F5556773-D110-4158-8F26-64C50ADCAEDC}">
      <dgm:prSet/>
      <dgm:spPr/>
      <dgm:t>
        <a:bodyPr/>
        <a:lstStyle/>
        <a:p>
          <a:endParaRPr lang="de-DE"/>
        </a:p>
      </dgm:t>
    </dgm:pt>
    <dgm:pt modelId="{39E2D3AB-2772-43B8-A314-5067EABBCB24}" type="sibTrans" cxnId="{F5556773-D110-4158-8F26-64C50ADCAEDC}">
      <dgm:prSet/>
      <dgm:spPr/>
      <dgm:t>
        <a:bodyPr/>
        <a:lstStyle/>
        <a:p>
          <a:endParaRPr lang="de-DE"/>
        </a:p>
      </dgm:t>
    </dgm:pt>
    <dgm:pt modelId="{0231019D-EB52-43CB-A7E1-CF10E1C5A5FC}">
      <dgm:prSet/>
      <dgm:spPr/>
      <dgm:t>
        <a:bodyPr/>
        <a:lstStyle/>
        <a:p>
          <a:pPr rtl="0"/>
          <a:r>
            <a:rPr lang="de-DE" dirty="0" smtClean="0"/>
            <a:t>- Süden</a:t>
          </a:r>
          <a:endParaRPr lang="de-DE" dirty="0"/>
        </a:p>
      </dgm:t>
    </dgm:pt>
    <dgm:pt modelId="{F5B8A36A-81FC-4ED2-A5FD-299F0E89B68D}" type="parTrans" cxnId="{6DCF7B82-09C3-45F5-B27D-23974E42DB09}">
      <dgm:prSet/>
      <dgm:spPr/>
      <dgm:t>
        <a:bodyPr/>
        <a:lstStyle/>
        <a:p>
          <a:endParaRPr lang="de-DE"/>
        </a:p>
      </dgm:t>
    </dgm:pt>
    <dgm:pt modelId="{55248602-BD35-4F26-A90F-7E9B919F3A73}" type="sibTrans" cxnId="{6DCF7B82-09C3-45F5-B27D-23974E42DB09}">
      <dgm:prSet/>
      <dgm:spPr/>
      <dgm:t>
        <a:bodyPr/>
        <a:lstStyle/>
        <a:p>
          <a:endParaRPr lang="de-DE"/>
        </a:p>
      </dgm:t>
    </dgm:pt>
    <dgm:pt modelId="{0C1EE4FD-C892-449B-9816-D2576AD27B6C}">
      <dgm:prSet/>
      <dgm:spPr/>
      <dgm:t>
        <a:bodyPr/>
        <a:lstStyle/>
        <a:p>
          <a:pPr rtl="0"/>
          <a:r>
            <a:rPr lang="de-DE" dirty="0" smtClean="0"/>
            <a:t>- Südosten</a:t>
          </a:r>
          <a:endParaRPr lang="de-DE" dirty="0"/>
        </a:p>
      </dgm:t>
    </dgm:pt>
    <dgm:pt modelId="{35C4BB8B-2177-4F28-922B-2743D3259D16}" type="parTrans" cxnId="{E462A6B1-5569-4966-BA6A-D2579FE6B926}">
      <dgm:prSet/>
      <dgm:spPr/>
      <dgm:t>
        <a:bodyPr/>
        <a:lstStyle/>
        <a:p>
          <a:endParaRPr lang="de-DE"/>
        </a:p>
      </dgm:t>
    </dgm:pt>
    <dgm:pt modelId="{69B65107-036A-43C4-A5A2-3FAA26977815}" type="sibTrans" cxnId="{E462A6B1-5569-4966-BA6A-D2579FE6B926}">
      <dgm:prSet/>
      <dgm:spPr/>
      <dgm:t>
        <a:bodyPr/>
        <a:lstStyle/>
        <a:p>
          <a:endParaRPr lang="de-DE"/>
        </a:p>
      </dgm:t>
    </dgm:pt>
    <dgm:pt modelId="{20995C90-9B82-4DA5-ACD2-FC576FE6D938}">
      <dgm:prSet/>
      <dgm:spPr/>
      <dgm:t>
        <a:bodyPr/>
        <a:lstStyle/>
        <a:p>
          <a:pPr rtl="0"/>
          <a:r>
            <a:rPr lang="de-DE" dirty="0" smtClean="0"/>
            <a:t>- Westen</a:t>
          </a:r>
          <a:endParaRPr lang="de-DE" dirty="0"/>
        </a:p>
      </dgm:t>
    </dgm:pt>
    <dgm:pt modelId="{249EB76F-196D-44C1-891D-C376D3EDE32B}" type="parTrans" cxnId="{6A36CDF2-BFC9-42B9-85C0-EC7187CA7490}">
      <dgm:prSet/>
      <dgm:spPr/>
      <dgm:t>
        <a:bodyPr/>
        <a:lstStyle/>
        <a:p>
          <a:endParaRPr lang="de-DE"/>
        </a:p>
      </dgm:t>
    </dgm:pt>
    <dgm:pt modelId="{4C2CB8D4-C2AB-42BD-A767-A47161058E58}" type="sibTrans" cxnId="{6A36CDF2-BFC9-42B9-85C0-EC7187CA7490}">
      <dgm:prSet/>
      <dgm:spPr/>
      <dgm:t>
        <a:bodyPr/>
        <a:lstStyle/>
        <a:p>
          <a:endParaRPr lang="de-DE"/>
        </a:p>
      </dgm:t>
    </dgm:pt>
    <dgm:pt modelId="{94551AEC-DF6D-4E80-BE37-D9A86499CB58}">
      <dgm:prSet/>
      <dgm:spPr/>
      <dgm:t>
        <a:bodyPr/>
        <a:lstStyle/>
        <a:p>
          <a:pPr rtl="0"/>
          <a:r>
            <a:rPr lang="de-DE" dirty="0" smtClean="0"/>
            <a:t>- Osten</a:t>
          </a:r>
          <a:endParaRPr lang="de-DE" dirty="0"/>
        </a:p>
      </dgm:t>
    </dgm:pt>
    <dgm:pt modelId="{0F1DA4BE-C757-4682-BE30-1C8573249ADF}" type="parTrans" cxnId="{202C4EF7-4F82-4241-87AA-B6FCA6E44BDB}">
      <dgm:prSet/>
      <dgm:spPr/>
      <dgm:t>
        <a:bodyPr/>
        <a:lstStyle/>
        <a:p>
          <a:endParaRPr lang="de-DE"/>
        </a:p>
      </dgm:t>
    </dgm:pt>
    <dgm:pt modelId="{C7447F6B-E6CC-4A3D-9AEB-A53375890054}" type="sibTrans" cxnId="{202C4EF7-4F82-4241-87AA-B6FCA6E44BDB}">
      <dgm:prSet/>
      <dgm:spPr/>
      <dgm:t>
        <a:bodyPr/>
        <a:lstStyle/>
        <a:p>
          <a:endParaRPr lang="de-DE"/>
        </a:p>
      </dgm:t>
    </dgm:pt>
    <dgm:pt modelId="{A185FFB4-F3F7-4ADB-9770-4017BFD10F06}" type="pres">
      <dgm:prSet presAssocID="{086566F8-71D9-4905-AF78-680209751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352F91E-4533-4BBB-A2B1-2249226208C0}" type="pres">
      <dgm:prSet presAssocID="{2B91C4D9-7798-4A2E-828E-330F388F2BA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99284C-062F-496C-9650-020B19DA2408}" type="pres">
      <dgm:prSet presAssocID="{25486AF0-02ED-4244-862F-6B99FBB61BA5}" presName="spacer" presStyleCnt="0"/>
      <dgm:spPr/>
    </dgm:pt>
    <dgm:pt modelId="{6DE9475A-F9D4-4911-A18C-E82A9CE09436}" type="pres">
      <dgm:prSet presAssocID="{0B0BCBB3-30CE-4D28-A272-DD629C0B6CC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54D6F-1ECD-4888-B2E1-18D7DFE30BAA}" type="pres">
      <dgm:prSet presAssocID="{38BA47B9-F454-4569-98A8-1406D4391982}" presName="spacer" presStyleCnt="0"/>
      <dgm:spPr/>
    </dgm:pt>
    <dgm:pt modelId="{DAF1CC60-BB25-47B8-9A6A-5AFE687C4226}" type="pres">
      <dgm:prSet presAssocID="{4C4D2103-BF79-4E21-A9CC-101112BFDAE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6F42BA-0D42-4A57-A822-A00FFD4CCDBE}" type="pres">
      <dgm:prSet presAssocID="{9E98334A-EB82-47E0-BD69-5AF2F7B7F675}" presName="spacer" presStyleCnt="0"/>
      <dgm:spPr/>
    </dgm:pt>
    <dgm:pt modelId="{329B8CF9-45C7-44C7-8775-71BF81B7845E}" type="pres">
      <dgm:prSet presAssocID="{6125D7B3-CB44-455B-9CD3-78EB8FA17FA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FDC147-BC03-4EB0-92E2-21881C4F859B}" type="pres">
      <dgm:prSet presAssocID="{39E2D3AB-2772-43B8-A314-5067EABBCB24}" presName="spacer" presStyleCnt="0"/>
      <dgm:spPr/>
    </dgm:pt>
    <dgm:pt modelId="{BDBECBA1-3C4B-4D03-8798-5283D455F742}" type="pres">
      <dgm:prSet presAssocID="{0231019D-EB52-43CB-A7E1-CF10E1C5A5F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287B64-5A97-470F-9413-B9179F9B3A57}" type="pres">
      <dgm:prSet presAssocID="{55248602-BD35-4F26-A90F-7E9B919F3A73}" presName="spacer" presStyleCnt="0"/>
      <dgm:spPr/>
    </dgm:pt>
    <dgm:pt modelId="{54667FB3-3148-4218-994D-8C244B9FBDB0}" type="pres">
      <dgm:prSet presAssocID="{0C1EE4FD-C892-449B-9816-D2576AD27B6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096A13-AD2D-42D6-8613-128BF05C100F}" type="pres">
      <dgm:prSet presAssocID="{69B65107-036A-43C4-A5A2-3FAA26977815}" presName="spacer" presStyleCnt="0"/>
      <dgm:spPr/>
    </dgm:pt>
    <dgm:pt modelId="{86D811DD-6AE7-4368-A4F0-3250F9A00E76}" type="pres">
      <dgm:prSet presAssocID="{20995C90-9B82-4DA5-ACD2-FC576FE6D93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B62A54-348B-4CD8-80C8-59010CF60E18}" type="pres">
      <dgm:prSet presAssocID="{4C2CB8D4-C2AB-42BD-A767-A47161058E58}" presName="spacer" presStyleCnt="0"/>
      <dgm:spPr/>
    </dgm:pt>
    <dgm:pt modelId="{694256B7-C1E4-48D2-9870-C5EBFEADF696}" type="pres">
      <dgm:prSet presAssocID="{94551AEC-DF6D-4E80-BE37-D9A86499CB5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462A6B1-5569-4966-BA6A-D2579FE6B926}" srcId="{086566F8-71D9-4905-AF78-680209751AAD}" destId="{0C1EE4FD-C892-449B-9816-D2576AD27B6C}" srcOrd="5" destOrd="0" parTransId="{35C4BB8B-2177-4F28-922B-2743D3259D16}" sibTransId="{69B65107-036A-43C4-A5A2-3FAA26977815}"/>
    <dgm:cxn modelId="{57E5B263-55E1-4174-AB58-CE853151B8E9}" type="presOf" srcId="{20995C90-9B82-4DA5-ACD2-FC576FE6D938}" destId="{86D811DD-6AE7-4368-A4F0-3250F9A00E76}" srcOrd="0" destOrd="0" presId="urn:microsoft.com/office/officeart/2005/8/layout/vList2"/>
    <dgm:cxn modelId="{41195AB3-0391-4F6B-979A-5713C3B49E7A}" type="presOf" srcId="{0B0BCBB3-30CE-4D28-A272-DD629C0B6CC6}" destId="{6DE9475A-F9D4-4911-A18C-E82A9CE09436}" srcOrd="0" destOrd="0" presId="urn:microsoft.com/office/officeart/2005/8/layout/vList2"/>
    <dgm:cxn modelId="{F5556773-D110-4158-8F26-64C50ADCAEDC}" srcId="{086566F8-71D9-4905-AF78-680209751AAD}" destId="{6125D7B3-CB44-455B-9CD3-78EB8FA17FAC}" srcOrd="3" destOrd="0" parTransId="{8CD4CF26-BD6C-40E8-AFE7-3386C12869C2}" sibTransId="{39E2D3AB-2772-43B8-A314-5067EABBCB24}"/>
    <dgm:cxn modelId="{202C4EF7-4F82-4241-87AA-B6FCA6E44BDB}" srcId="{086566F8-71D9-4905-AF78-680209751AAD}" destId="{94551AEC-DF6D-4E80-BE37-D9A86499CB58}" srcOrd="7" destOrd="0" parTransId="{0F1DA4BE-C757-4682-BE30-1C8573249ADF}" sibTransId="{C7447F6B-E6CC-4A3D-9AEB-A53375890054}"/>
    <dgm:cxn modelId="{6DCF7B82-09C3-45F5-B27D-23974E42DB09}" srcId="{086566F8-71D9-4905-AF78-680209751AAD}" destId="{0231019D-EB52-43CB-A7E1-CF10E1C5A5FC}" srcOrd="4" destOrd="0" parTransId="{F5B8A36A-81FC-4ED2-A5FD-299F0E89B68D}" sibTransId="{55248602-BD35-4F26-A90F-7E9B919F3A73}"/>
    <dgm:cxn modelId="{6A36CDF2-BFC9-42B9-85C0-EC7187CA7490}" srcId="{086566F8-71D9-4905-AF78-680209751AAD}" destId="{20995C90-9B82-4DA5-ACD2-FC576FE6D938}" srcOrd="6" destOrd="0" parTransId="{249EB76F-196D-44C1-891D-C376D3EDE32B}" sibTransId="{4C2CB8D4-C2AB-42BD-A767-A47161058E58}"/>
    <dgm:cxn modelId="{95DEC2EC-896F-47F6-A026-C1D130952948}" type="presOf" srcId="{2B91C4D9-7798-4A2E-828E-330F388F2BA5}" destId="{3352F91E-4533-4BBB-A2B1-2249226208C0}" srcOrd="0" destOrd="0" presId="urn:microsoft.com/office/officeart/2005/8/layout/vList2"/>
    <dgm:cxn modelId="{5873664F-3801-4D18-9B9B-4731FA7C4DF4}" srcId="{086566F8-71D9-4905-AF78-680209751AAD}" destId="{2B91C4D9-7798-4A2E-828E-330F388F2BA5}" srcOrd="0" destOrd="0" parTransId="{D05EAF5F-EA86-40B3-9703-76CAA0247958}" sibTransId="{25486AF0-02ED-4244-862F-6B99FBB61BA5}"/>
    <dgm:cxn modelId="{0C0A3B41-4961-49F4-97FA-59C9780B1C2C}" type="presOf" srcId="{0C1EE4FD-C892-449B-9816-D2576AD27B6C}" destId="{54667FB3-3148-4218-994D-8C244B9FBDB0}" srcOrd="0" destOrd="0" presId="urn:microsoft.com/office/officeart/2005/8/layout/vList2"/>
    <dgm:cxn modelId="{7D6D4F90-1F45-4FE6-9DCB-A248921AC197}" type="presOf" srcId="{6125D7B3-CB44-455B-9CD3-78EB8FA17FAC}" destId="{329B8CF9-45C7-44C7-8775-71BF81B7845E}" srcOrd="0" destOrd="0" presId="urn:microsoft.com/office/officeart/2005/8/layout/vList2"/>
    <dgm:cxn modelId="{A8E9F347-94D3-4427-9850-D037EB15B2AF}" type="presOf" srcId="{0231019D-EB52-43CB-A7E1-CF10E1C5A5FC}" destId="{BDBECBA1-3C4B-4D03-8798-5283D455F742}" srcOrd="0" destOrd="0" presId="urn:microsoft.com/office/officeart/2005/8/layout/vList2"/>
    <dgm:cxn modelId="{47584D91-0673-412A-9C5B-2243C32FC4F7}" type="presOf" srcId="{4C4D2103-BF79-4E21-A9CC-101112BFDAE9}" destId="{DAF1CC60-BB25-47B8-9A6A-5AFE687C4226}" srcOrd="0" destOrd="0" presId="urn:microsoft.com/office/officeart/2005/8/layout/vList2"/>
    <dgm:cxn modelId="{990F8F42-B05C-42D0-A17D-2D072C1A59C7}" srcId="{086566F8-71D9-4905-AF78-680209751AAD}" destId="{4C4D2103-BF79-4E21-A9CC-101112BFDAE9}" srcOrd="2" destOrd="0" parTransId="{9ECB5631-07BB-4FE1-9D98-B9E86F450B0B}" sibTransId="{9E98334A-EB82-47E0-BD69-5AF2F7B7F675}"/>
    <dgm:cxn modelId="{7EFDD94F-998B-4CD5-B2F6-0857BACD92B7}" srcId="{086566F8-71D9-4905-AF78-680209751AAD}" destId="{0B0BCBB3-30CE-4D28-A272-DD629C0B6CC6}" srcOrd="1" destOrd="0" parTransId="{BCFB910E-D4F7-435A-A610-DC6A5C22C575}" sibTransId="{38BA47B9-F454-4569-98A8-1406D4391982}"/>
    <dgm:cxn modelId="{4228BD8A-FC1B-4E4C-8FD2-FB8963F593BD}" type="presOf" srcId="{94551AEC-DF6D-4E80-BE37-D9A86499CB58}" destId="{694256B7-C1E4-48D2-9870-C5EBFEADF696}" srcOrd="0" destOrd="0" presId="urn:microsoft.com/office/officeart/2005/8/layout/vList2"/>
    <dgm:cxn modelId="{C5683F24-3AA6-4D9E-B39B-FE2A35491CB5}" type="presOf" srcId="{086566F8-71D9-4905-AF78-680209751AAD}" destId="{A185FFB4-F3F7-4ADB-9770-4017BFD10F06}" srcOrd="0" destOrd="0" presId="urn:microsoft.com/office/officeart/2005/8/layout/vList2"/>
    <dgm:cxn modelId="{2E76B60A-49F6-44E3-A596-A995BFC556A9}" type="presParOf" srcId="{A185FFB4-F3F7-4ADB-9770-4017BFD10F06}" destId="{3352F91E-4533-4BBB-A2B1-2249226208C0}" srcOrd="0" destOrd="0" presId="urn:microsoft.com/office/officeart/2005/8/layout/vList2"/>
    <dgm:cxn modelId="{C5657893-9D45-47B8-850F-7C8F7A6582CF}" type="presParOf" srcId="{A185FFB4-F3F7-4ADB-9770-4017BFD10F06}" destId="{E299284C-062F-496C-9650-020B19DA2408}" srcOrd="1" destOrd="0" presId="urn:microsoft.com/office/officeart/2005/8/layout/vList2"/>
    <dgm:cxn modelId="{BD26B545-4B22-4CE5-8739-BC4D0F0C07FD}" type="presParOf" srcId="{A185FFB4-F3F7-4ADB-9770-4017BFD10F06}" destId="{6DE9475A-F9D4-4911-A18C-E82A9CE09436}" srcOrd="2" destOrd="0" presId="urn:microsoft.com/office/officeart/2005/8/layout/vList2"/>
    <dgm:cxn modelId="{D6744E95-04E1-4E2B-831C-895AED00D3FF}" type="presParOf" srcId="{A185FFB4-F3F7-4ADB-9770-4017BFD10F06}" destId="{E8D54D6F-1ECD-4888-B2E1-18D7DFE30BAA}" srcOrd="3" destOrd="0" presId="urn:microsoft.com/office/officeart/2005/8/layout/vList2"/>
    <dgm:cxn modelId="{6D40B9E1-CE26-48E2-9902-182C64FCE6F2}" type="presParOf" srcId="{A185FFB4-F3F7-4ADB-9770-4017BFD10F06}" destId="{DAF1CC60-BB25-47B8-9A6A-5AFE687C4226}" srcOrd="4" destOrd="0" presId="urn:microsoft.com/office/officeart/2005/8/layout/vList2"/>
    <dgm:cxn modelId="{DDBEF6EA-6A14-40A7-BAC0-0B8AB592C3B9}" type="presParOf" srcId="{A185FFB4-F3F7-4ADB-9770-4017BFD10F06}" destId="{746F42BA-0D42-4A57-A822-A00FFD4CCDBE}" srcOrd="5" destOrd="0" presId="urn:microsoft.com/office/officeart/2005/8/layout/vList2"/>
    <dgm:cxn modelId="{EFFDFAF0-7895-4693-A105-D8B8D3D7DF34}" type="presParOf" srcId="{A185FFB4-F3F7-4ADB-9770-4017BFD10F06}" destId="{329B8CF9-45C7-44C7-8775-71BF81B7845E}" srcOrd="6" destOrd="0" presId="urn:microsoft.com/office/officeart/2005/8/layout/vList2"/>
    <dgm:cxn modelId="{AA82D0E6-62FA-49D4-B2BA-62DDD8132D76}" type="presParOf" srcId="{A185FFB4-F3F7-4ADB-9770-4017BFD10F06}" destId="{0CFDC147-BC03-4EB0-92E2-21881C4F859B}" srcOrd="7" destOrd="0" presId="urn:microsoft.com/office/officeart/2005/8/layout/vList2"/>
    <dgm:cxn modelId="{28E323AE-9A4E-4338-B4C8-36A437114CBF}" type="presParOf" srcId="{A185FFB4-F3F7-4ADB-9770-4017BFD10F06}" destId="{BDBECBA1-3C4B-4D03-8798-5283D455F742}" srcOrd="8" destOrd="0" presId="urn:microsoft.com/office/officeart/2005/8/layout/vList2"/>
    <dgm:cxn modelId="{8E11D389-2B09-407C-9DD2-78DBEBDE92D7}" type="presParOf" srcId="{A185FFB4-F3F7-4ADB-9770-4017BFD10F06}" destId="{DC287B64-5A97-470F-9413-B9179F9B3A57}" srcOrd="9" destOrd="0" presId="urn:microsoft.com/office/officeart/2005/8/layout/vList2"/>
    <dgm:cxn modelId="{CC422612-FD02-4431-8EF9-05C720F4AAF0}" type="presParOf" srcId="{A185FFB4-F3F7-4ADB-9770-4017BFD10F06}" destId="{54667FB3-3148-4218-994D-8C244B9FBDB0}" srcOrd="10" destOrd="0" presId="urn:microsoft.com/office/officeart/2005/8/layout/vList2"/>
    <dgm:cxn modelId="{45D69B61-50C4-421B-ACE1-09684A3B46D5}" type="presParOf" srcId="{A185FFB4-F3F7-4ADB-9770-4017BFD10F06}" destId="{C4096A13-AD2D-42D6-8613-128BF05C100F}" srcOrd="11" destOrd="0" presId="urn:microsoft.com/office/officeart/2005/8/layout/vList2"/>
    <dgm:cxn modelId="{8377209C-8BFE-4B35-BB48-234100377F8F}" type="presParOf" srcId="{A185FFB4-F3F7-4ADB-9770-4017BFD10F06}" destId="{86D811DD-6AE7-4368-A4F0-3250F9A00E76}" srcOrd="12" destOrd="0" presId="urn:microsoft.com/office/officeart/2005/8/layout/vList2"/>
    <dgm:cxn modelId="{96CB8CF9-B587-4EF2-9D6A-85B7C6006A9B}" type="presParOf" srcId="{A185FFB4-F3F7-4ADB-9770-4017BFD10F06}" destId="{B9B62A54-348B-4CD8-80C8-59010CF60E18}" srcOrd="13" destOrd="0" presId="urn:microsoft.com/office/officeart/2005/8/layout/vList2"/>
    <dgm:cxn modelId="{F6C86E9E-3586-4298-B55E-D581DAC12317}" type="presParOf" srcId="{A185FFB4-F3F7-4ADB-9770-4017BFD10F06}" destId="{694256B7-C1E4-48D2-9870-C5EBFEADF69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FEF49-D009-4227-A78B-6B79D70A95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CE8C354-DEAA-45B6-ABAD-49E892E7DAE9}">
      <dgm:prSet/>
      <dgm:spPr/>
      <dgm:t>
        <a:bodyPr/>
        <a:lstStyle/>
        <a:p>
          <a:pPr rtl="0"/>
          <a:r>
            <a:rPr lang="de-AT" dirty="0" smtClean="0"/>
            <a:t>Niederschlagsmenge in europäischen Städten höher (Moskau, Sankt Petersburg,...)</a:t>
          </a:r>
        </a:p>
      </dgm:t>
    </dgm:pt>
    <dgm:pt modelId="{68722A87-9292-4C94-8847-1B0CD7EDA4EC}" type="sibTrans" cxnId="{0EE7819F-9C35-4BB1-9790-9F90C3BF606D}">
      <dgm:prSet/>
      <dgm:spPr/>
      <dgm:t>
        <a:bodyPr/>
        <a:lstStyle/>
        <a:p>
          <a:endParaRPr lang="de-DE"/>
        </a:p>
      </dgm:t>
    </dgm:pt>
    <dgm:pt modelId="{8D8B009D-DB63-4E74-8F38-02445D5D39EF}" type="parTrans" cxnId="{0EE7819F-9C35-4BB1-9790-9F90C3BF606D}">
      <dgm:prSet/>
      <dgm:spPr/>
      <dgm:t>
        <a:bodyPr/>
        <a:lstStyle/>
        <a:p>
          <a:endParaRPr lang="de-DE"/>
        </a:p>
      </dgm:t>
    </dgm:pt>
    <dgm:pt modelId="{42668990-966B-4B0F-9112-4AD399A20F48}">
      <dgm:prSet/>
      <dgm:spPr/>
      <dgm:t>
        <a:bodyPr/>
        <a:lstStyle/>
        <a:p>
          <a:pPr rtl="0"/>
          <a:r>
            <a:rPr lang="de-AT" dirty="0" smtClean="0"/>
            <a:t>3  Ausnahmen</a:t>
          </a:r>
          <a:endParaRPr lang="de-DE" dirty="0"/>
        </a:p>
      </dgm:t>
    </dgm:pt>
    <dgm:pt modelId="{12CDAD2F-DB1C-4AE3-8F3D-BD6B5F94720F}" type="sibTrans" cxnId="{D80F8F1C-2AC8-407C-A7CE-8480AFB92042}">
      <dgm:prSet/>
      <dgm:spPr/>
      <dgm:t>
        <a:bodyPr/>
        <a:lstStyle/>
        <a:p>
          <a:endParaRPr lang="de-DE"/>
        </a:p>
      </dgm:t>
    </dgm:pt>
    <dgm:pt modelId="{81DE84E5-B525-4474-A47C-ADDC84D641F6}" type="parTrans" cxnId="{D80F8F1C-2AC8-407C-A7CE-8480AFB92042}">
      <dgm:prSet/>
      <dgm:spPr/>
      <dgm:t>
        <a:bodyPr/>
        <a:lstStyle/>
        <a:p>
          <a:endParaRPr lang="de-DE"/>
        </a:p>
      </dgm:t>
    </dgm:pt>
    <dgm:pt modelId="{3F1F37F3-C9EC-4336-B737-316E2760A4C6}">
      <dgm:prSet/>
      <dgm:spPr/>
      <dgm:t>
        <a:bodyPr/>
        <a:lstStyle/>
        <a:p>
          <a:pPr rtl="0"/>
          <a:r>
            <a:rPr lang="de-AT" dirty="0" smtClean="0"/>
            <a:t>Größter Teil Russlands = in gemäßigter Klimazone</a:t>
          </a:r>
          <a:endParaRPr lang="de-DE" dirty="0"/>
        </a:p>
      </dgm:t>
    </dgm:pt>
    <dgm:pt modelId="{598A1623-22D2-47D6-B079-BA66228C6E82}" type="sibTrans" cxnId="{C6B3E228-C6E9-40E5-9022-3C9A80229D2A}">
      <dgm:prSet/>
      <dgm:spPr/>
      <dgm:t>
        <a:bodyPr/>
        <a:lstStyle/>
        <a:p>
          <a:endParaRPr lang="de-DE"/>
        </a:p>
      </dgm:t>
    </dgm:pt>
    <dgm:pt modelId="{A4CCB161-CA14-4E35-A16E-BED1F924DEBB}" type="parTrans" cxnId="{C6B3E228-C6E9-40E5-9022-3C9A80229D2A}">
      <dgm:prSet/>
      <dgm:spPr/>
      <dgm:t>
        <a:bodyPr/>
        <a:lstStyle/>
        <a:p>
          <a:endParaRPr lang="de-DE"/>
        </a:p>
      </dgm:t>
    </dgm:pt>
    <dgm:pt modelId="{335EA74A-9347-4742-AF5C-086347C6C48C}">
      <dgm:prSet/>
      <dgm:spPr/>
      <dgm:t>
        <a:bodyPr/>
        <a:lstStyle/>
        <a:p>
          <a:pPr rtl="0"/>
          <a:r>
            <a:rPr lang="de-AT" dirty="0" smtClean="0"/>
            <a:t>Arktische bis Subtropische Klimazonen</a:t>
          </a:r>
          <a:endParaRPr lang="de-DE" dirty="0"/>
        </a:p>
      </dgm:t>
    </dgm:pt>
    <dgm:pt modelId="{E95748A4-73E1-42A3-90A6-B9F25ABE9247}" type="sibTrans" cxnId="{AE97AB44-EF3A-4076-87B3-A39CE1697A68}">
      <dgm:prSet/>
      <dgm:spPr/>
      <dgm:t>
        <a:bodyPr/>
        <a:lstStyle/>
        <a:p>
          <a:endParaRPr lang="de-DE"/>
        </a:p>
      </dgm:t>
    </dgm:pt>
    <dgm:pt modelId="{369DDC99-3D05-47BF-9065-4B387467F622}" type="parTrans" cxnId="{AE97AB44-EF3A-4076-87B3-A39CE1697A68}">
      <dgm:prSet/>
      <dgm:spPr/>
      <dgm:t>
        <a:bodyPr/>
        <a:lstStyle/>
        <a:p>
          <a:endParaRPr lang="de-DE"/>
        </a:p>
      </dgm:t>
    </dgm:pt>
    <dgm:pt modelId="{58948F71-1034-4DAA-A9C6-962B5B9926D0}" type="pres">
      <dgm:prSet presAssocID="{31AFEF49-D009-4227-A78B-6B79D70A95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3D30438-2E44-40BD-A0F6-97060527AE2B}" type="pres">
      <dgm:prSet presAssocID="{335EA74A-9347-4742-AF5C-086347C6C48C}" presName="parentText" presStyleLbl="node1" presStyleIdx="0" presStyleCnt="4" custLinFactNeighborX="-57" custLinFactNeighborY="-2862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A9BDFB-D4FE-4663-86E5-D9A8765A075F}" type="pres">
      <dgm:prSet presAssocID="{E95748A4-73E1-42A3-90A6-B9F25ABE9247}" presName="spacer" presStyleCnt="0"/>
      <dgm:spPr/>
    </dgm:pt>
    <dgm:pt modelId="{59D11C46-1262-4E1B-8BFD-C7FCBE566D58}" type="pres">
      <dgm:prSet presAssocID="{3F1F37F3-C9EC-4336-B737-316E2760A4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A84144-0D15-4A24-920C-58A00F145818}" type="pres">
      <dgm:prSet presAssocID="{598A1623-22D2-47D6-B079-BA66228C6E82}" presName="spacer" presStyleCnt="0"/>
      <dgm:spPr/>
    </dgm:pt>
    <dgm:pt modelId="{5784B9C8-8444-47AF-AB76-BAA7BC36CA7A}" type="pres">
      <dgm:prSet presAssocID="{42668990-966B-4B0F-9112-4AD399A20F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88991E-ACE5-4845-983B-7F702EDC189B}" type="pres">
      <dgm:prSet presAssocID="{12CDAD2F-DB1C-4AE3-8F3D-BD6B5F94720F}" presName="spacer" presStyleCnt="0"/>
      <dgm:spPr/>
    </dgm:pt>
    <dgm:pt modelId="{AB552F26-2DFC-40EE-9C04-C5258B95235F}" type="pres">
      <dgm:prSet presAssocID="{ECE8C354-DEAA-45B6-ABAD-49E892E7DA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FC580E6-238E-4C3E-A4F6-068E27010EBA}" type="presOf" srcId="{42668990-966B-4B0F-9112-4AD399A20F48}" destId="{5784B9C8-8444-47AF-AB76-BAA7BC36CA7A}" srcOrd="0" destOrd="0" presId="urn:microsoft.com/office/officeart/2005/8/layout/vList2"/>
    <dgm:cxn modelId="{F0537B7A-4B04-446E-B007-CF8A478EF0BC}" type="presOf" srcId="{ECE8C354-DEAA-45B6-ABAD-49E892E7DAE9}" destId="{AB552F26-2DFC-40EE-9C04-C5258B95235F}" srcOrd="0" destOrd="0" presId="urn:microsoft.com/office/officeart/2005/8/layout/vList2"/>
    <dgm:cxn modelId="{D80F8F1C-2AC8-407C-A7CE-8480AFB92042}" srcId="{31AFEF49-D009-4227-A78B-6B79D70A9570}" destId="{42668990-966B-4B0F-9112-4AD399A20F48}" srcOrd="2" destOrd="0" parTransId="{81DE84E5-B525-4474-A47C-ADDC84D641F6}" sibTransId="{12CDAD2F-DB1C-4AE3-8F3D-BD6B5F94720F}"/>
    <dgm:cxn modelId="{C6B3E228-C6E9-40E5-9022-3C9A80229D2A}" srcId="{31AFEF49-D009-4227-A78B-6B79D70A9570}" destId="{3F1F37F3-C9EC-4336-B737-316E2760A4C6}" srcOrd="1" destOrd="0" parTransId="{A4CCB161-CA14-4E35-A16E-BED1F924DEBB}" sibTransId="{598A1623-22D2-47D6-B079-BA66228C6E82}"/>
    <dgm:cxn modelId="{AE97AB44-EF3A-4076-87B3-A39CE1697A68}" srcId="{31AFEF49-D009-4227-A78B-6B79D70A9570}" destId="{335EA74A-9347-4742-AF5C-086347C6C48C}" srcOrd="0" destOrd="0" parTransId="{369DDC99-3D05-47BF-9065-4B387467F622}" sibTransId="{E95748A4-73E1-42A3-90A6-B9F25ABE9247}"/>
    <dgm:cxn modelId="{0EE7819F-9C35-4BB1-9790-9F90C3BF606D}" srcId="{31AFEF49-D009-4227-A78B-6B79D70A9570}" destId="{ECE8C354-DEAA-45B6-ABAD-49E892E7DAE9}" srcOrd="3" destOrd="0" parTransId="{8D8B009D-DB63-4E74-8F38-02445D5D39EF}" sibTransId="{68722A87-9292-4C94-8847-1B0CD7EDA4EC}"/>
    <dgm:cxn modelId="{6838867F-38E9-4492-90A1-9F9FC78826C0}" type="presOf" srcId="{335EA74A-9347-4742-AF5C-086347C6C48C}" destId="{83D30438-2E44-40BD-A0F6-97060527AE2B}" srcOrd="0" destOrd="0" presId="urn:microsoft.com/office/officeart/2005/8/layout/vList2"/>
    <dgm:cxn modelId="{3B4ADB01-5FCB-4309-BFEE-7A239937E710}" type="presOf" srcId="{3F1F37F3-C9EC-4336-B737-316E2760A4C6}" destId="{59D11C46-1262-4E1B-8BFD-C7FCBE566D58}" srcOrd="0" destOrd="0" presId="urn:microsoft.com/office/officeart/2005/8/layout/vList2"/>
    <dgm:cxn modelId="{59D78F33-01BC-4603-BA5C-E5667833C338}" type="presOf" srcId="{31AFEF49-D009-4227-A78B-6B79D70A9570}" destId="{58948F71-1034-4DAA-A9C6-962B5B9926D0}" srcOrd="0" destOrd="0" presId="urn:microsoft.com/office/officeart/2005/8/layout/vList2"/>
    <dgm:cxn modelId="{47CA8E10-7684-409F-A64C-8E9D1D234859}" type="presParOf" srcId="{58948F71-1034-4DAA-A9C6-962B5B9926D0}" destId="{83D30438-2E44-40BD-A0F6-97060527AE2B}" srcOrd="0" destOrd="0" presId="urn:microsoft.com/office/officeart/2005/8/layout/vList2"/>
    <dgm:cxn modelId="{4E04A3A9-F04F-435D-BA4C-B61469601C2E}" type="presParOf" srcId="{58948F71-1034-4DAA-A9C6-962B5B9926D0}" destId="{3FA9BDFB-D4FE-4663-86E5-D9A8765A075F}" srcOrd="1" destOrd="0" presId="urn:microsoft.com/office/officeart/2005/8/layout/vList2"/>
    <dgm:cxn modelId="{99980B93-71B6-4771-9DE5-87294406F30E}" type="presParOf" srcId="{58948F71-1034-4DAA-A9C6-962B5B9926D0}" destId="{59D11C46-1262-4E1B-8BFD-C7FCBE566D58}" srcOrd="2" destOrd="0" presId="urn:microsoft.com/office/officeart/2005/8/layout/vList2"/>
    <dgm:cxn modelId="{CAD98D40-AB6D-48C9-B435-8541E57ECD47}" type="presParOf" srcId="{58948F71-1034-4DAA-A9C6-962B5B9926D0}" destId="{B4A84144-0D15-4A24-920C-58A00F145818}" srcOrd="3" destOrd="0" presId="urn:microsoft.com/office/officeart/2005/8/layout/vList2"/>
    <dgm:cxn modelId="{0CC16584-39A8-4215-93EA-6E3A772B9CD2}" type="presParOf" srcId="{58948F71-1034-4DAA-A9C6-962B5B9926D0}" destId="{5784B9C8-8444-47AF-AB76-BAA7BC36CA7A}" srcOrd="4" destOrd="0" presId="urn:microsoft.com/office/officeart/2005/8/layout/vList2"/>
    <dgm:cxn modelId="{B3F70666-A065-485F-8B0C-E5B43DB0A750}" type="presParOf" srcId="{58948F71-1034-4DAA-A9C6-962B5B9926D0}" destId="{1688991E-ACE5-4845-983B-7F702EDC189B}" srcOrd="5" destOrd="0" presId="urn:microsoft.com/office/officeart/2005/8/layout/vList2"/>
    <dgm:cxn modelId="{4B788CCE-E954-45CB-AE5F-5BA4215FFEA4}" type="presParOf" srcId="{58948F71-1034-4DAA-A9C6-962B5B9926D0}" destId="{AB552F26-2DFC-40EE-9C04-C5258B9523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25D8C4-E84F-43BC-9044-7249435612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E5D5277-BEF7-4B96-A0C0-99A58156A807}">
      <dgm:prSet/>
      <dgm:spPr/>
      <dgm:t>
        <a:bodyPr/>
        <a:lstStyle/>
        <a:p>
          <a:pPr rtl="0"/>
          <a:r>
            <a:rPr lang="de-AT" u="sng" dirty="0" smtClean="0"/>
            <a:t>verschiedenste Vegetationszonen:</a:t>
          </a:r>
          <a:endParaRPr lang="de-DE" u="sng" dirty="0"/>
        </a:p>
      </dgm:t>
    </dgm:pt>
    <dgm:pt modelId="{C435AE1D-EB65-42E6-BBE2-8B6C9F92E48E}" type="parTrans" cxnId="{DA18B09B-08C9-431C-AE0C-C4471318D9BB}">
      <dgm:prSet/>
      <dgm:spPr/>
      <dgm:t>
        <a:bodyPr/>
        <a:lstStyle/>
        <a:p>
          <a:endParaRPr lang="de-DE"/>
        </a:p>
      </dgm:t>
    </dgm:pt>
    <dgm:pt modelId="{6E6D842A-044A-4533-976E-74075B5029FD}" type="sibTrans" cxnId="{DA18B09B-08C9-431C-AE0C-C4471318D9BB}">
      <dgm:prSet/>
      <dgm:spPr/>
      <dgm:t>
        <a:bodyPr/>
        <a:lstStyle/>
        <a:p>
          <a:endParaRPr lang="de-DE"/>
        </a:p>
      </dgm:t>
    </dgm:pt>
    <dgm:pt modelId="{E923C650-0929-4291-AFA1-749E094EF789}">
      <dgm:prSet/>
      <dgm:spPr/>
      <dgm:t>
        <a:bodyPr/>
        <a:lstStyle/>
        <a:p>
          <a:pPr rtl="0"/>
          <a:r>
            <a:rPr lang="de-AT" dirty="0" smtClean="0"/>
            <a:t>- Tundra</a:t>
          </a:r>
          <a:endParaRPr lang="de-DE" dirty="0"/>
        </a:p>
      </dgm:t>
    </dgm:pt>
    <dgm:pt modelId="{39E57BCC-7C7E-4325-8543-9A4799B09F6E}" type="parTrans" cxnId="{78E4E345-83CB-4005-BE4A-FA7BEFD42B77}">
      <dgm:prSet/>
      <dgm:spPr/>
      <dgm:t>
        <a:bodyPr/>
        <a:lstStyle/>
        <a:p>
          <a:endParaRPr lang="de-DE"/>
        </a:p>
      </dgm:t>
    </dgm:pt>
    <dgm:pt modelId="{5A14C146-D610-4FB1-B689-2A59A9E3262B}" type="sibTrans" cxnId="{78E4E345-83CB-4005-BE4A-FA7BEFD42B77}">
      <dgm:prSet/>
      <dgm:spPr/>
      <dgm:t>
        <a:bodyPr/>
        <a:lstStyle/>
        <a:p>
          <a:endParaRPr lang="de-DE"/>
        </a:p>
      </dgm:t>
    </dgm:pt>
    <dgm:pt modelId="{51D0006A-503A-4D53-B8EB-7E95C835968B}">
      <dgm:prSet/>
      <dgm:spPr/>
      <dgm:t>
        <a:bodyPr/>
        <a:lstStyle/>
        <a:p>
          <a:pPr rtl="0"/>
          <a:r>
            <a:rPr lang="de-DE" dirty="0" smtClean="0"/>
            <a:t>- Taiga</a:t>
          </a:r>
          <a:endParaRPr lang="de-DE" dirty="0"/>
        </a:p>
      </dgm:t>
    </dgm:pt>
    <dgm:pt modelId="{499B1ED5-B676-40F3-823A-92FE4F7222C6}" type="parTrans" cxnId="{54C553F9-2D5D-4AB4-9B67-266C54A598C7}">
      <dgm:prSet/>
      <dgm:spPr/>
      <dgm:t>
        <a:bodyPr/>
        <a:lstStyle/>
        <a:p>
          <a:endParaRPr lang="de-DE"/>
        </a:p>
      </dgm:t>
    </dgm:pt>
    <dgm:pt modelId="{4CB2DDB7-B982-4984-A5CF-4931DF856584}" type="sibTrans" cxnId="{54C553F9-2D5D-4AB4-9B67-266C54A598C7}">
      <dgm:prSet/>
      <dgm:spPr/>
      <dgm:t>
        <a:bodyPr/>
        <a:lstStyle/>
        <a:p>
          <a:endParaRPr lang="de-DE"/>
        </a:p>
      </dgm:t>
    </dgm:pt>
    <dgm:pt modelId="{EE0B77DC-8BBD-4122-9059-B3AB3E18092B}">
      <dgm:prSet/>
      <dgm:spPr/>
      <dgm:t>
        <a:bodyPr/>
        <a:lstStyle/>
        <a:p>
          <a:pPr rtl="0"/>
          <a:r>
            <a:rPr lang="de-DE" dirty="0" smtClean="0"/>
            <a:t>- Mischwald</a:t>
          </a:r>
          <a:endParaRPr lang="de-DE" dirty="0"/>
        </a:p>
      </dgm:t>
    </dgm:pt>
    <dgm:pt modelId="{7EB03744-62C8-44DB-A32A-FCDFFC0A7739}" type="parTrans" cxnId="{0371E836-FC7A-4FD8-8683-7976552DACC1}">
      <dgm:prSet/>
      <dgm:spPr/>
      <dgm:t>
        <a:bodyPr/>
        <a:lstStyle/>
        <a:p>
          <a:endParaRPr lang="de-DE"/>
        </a:p>
      </dgm:t>
    </dgm:pt>
    <dgm:pt modelId="{329EA12D-F348-41F3-886F-2E3EC867C2DF}" type="sibTrans" cxnId="{0371E836-FC7A-4FD8-8683-7976552DACC1}">
      <dgm:prSet/>
      <dgm:spPr/>
      <dgm:t>
        <a:bodyPr/>
        <a:lstStyle/>
        <a:p>
          <a:endParaRPr lang="de-DE"/>
        </a:p>
      </dgm:t>
    </dgm:pt>
    <dgm:pt modelId="{3398667D-AE81-454C-B19B-FB821A5D12CA}">
      <dgm:prSet/>
      <dgm:spPr/>
      <dgm:t>
        <a:bodyPr/>
        <a:lstStyle/>
        <a:p>
          <a:pPr rtl="0"/>
          <a:r>
            <a:rPr lang="de-DE" dirty="0" smtClean="0"/>
            <a:t>- Waldsteppenzone</a:t>
          </a:r>
          <a:endParaRPr lang="de-DE" dirty="0"/>
        </a:p>
      </dgm:t>
    </dgm:pt>
    <dgm:pt modelId="{FBB23F91-FC6B-4199-85F6-13CD30241027}" type="parTrans" cxnId="{C33571B3-484B-4EE3-8135-D5D77E6278E4}">
      <dgm:prSet/>
      <dgm:spPr/>
      <dgm:t>
        <a:bodyPr/>
        <a:lstStyle/>
        <a:p>
          <a:endParaRPr lang="de-DE"/>
        </a:p>
      </dgm:t>
    </dgm:pt>
    <dgm:pt modelId="{E6DF73DC-61FD-4107-AA88-021291DBF027}" type="sibTrans" cxnId="{C33571B3-484B-4EE3-8135-D5D77E6278E4}">
      <dgm:prSet/>
      <dgm:spPr/>
      <dgm:t>
        <a:bodyPr/>
        <a:lstStyle/>
        <a:p>
          <a:endParaRPr lang="de-DE"/>
        </a:p>
      </dgm:t>
    </dgm:pt>
    <dgm:pt modelId="{64311034-8DC6-479A-90AA-2D560A64DCF1}">
      <dgm:prSet/>
      <dgm:spPr/>
      <dgm:t>
        <a:bodyPr/>
        <a:lstStyle/>
        <a:p>
          <a:pPr rtl="0"/>
          <a:r>
            <a:rPr lang="de-AT" dirty="0" smtClean="0"/>
            <a:t>- Wüsten &amp; Halbwüsten</a:t>
          </a:r>
          <a:endParaRPr lang="de-DE" dirty="0"/>
        </a:p>
      </dgm:t>
    </dgm:pt>
    <dgm:pt modelId="{C29AC82F-2F84-4B63-AAFA-30E540F87B54}" type="parTrans" cxnId="{C30FF2BD-D757-4F22-9DDD-58E39757ADA5}">
      <dgm:prSet/>
      <dgm:spPr/>
      <dgm:t>
        <a:bodyPr/>
        <a:lstStyle/>
        <a:p>
          <a:endParaRPr lang="de-DE"/>
        </a:p>
      </dgm:t>
    </dgm:pt>
    <dgm:pt modelId="{CF0025B2-A44D-4EDF-879D-5D88BFDD489C}" type="sibTrans" cxnId="{C30FF2BD-D757-4F22-9DDD-58E39757ADA5}">
      <dgm:prSet/>
      <dgm:spPr/>
      <dgm:t>
        <a:bodyPr/>
        <a:lstStyle/>
        <a:p>
          <a:endParaRPr lang="de-DE"/>
        </a:p>
      </dgm:t>
    </dgm:pt>
    <dgm:pt modelId="{F42E05F1-C521-4B6D-A373-E76B8F194020}" type="pres">
      <dgm:prSet presAssocID="{D925D8C4-E84F-43BC-9044-7249435612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6CBA675-0596-4D03-B264-A07EA6F5DB4A}" type="pres">
      <dgm:prSet presAssocID="{6E5D5277-BEF7-4B96-A0C0-99A58156A80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0A2525-4FFE-4425-A59A-6E9CD25919C8}" type="pres">
      <dgm:prSet presAssocID="{6E6D842A-044A-4533-976E-74075B5029FD}" presName="spacer" presStyleCnt="0"/>
      <dgm:spPr/>
    </dgm:pt>
    <dgm:pt modelId="{F9AC9E4A-3D12-48CC-8851-C6F578A84274}" type="pres">
      <dgm:prSet presAssocID="{E923C650-0929-4291-AFA1-749E094EF78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1BC475-1E69-4697-BC5D-39ED43715D60}" type="pres">
      <dgm:prSet presAssocID="{5A14C146-D610-4FB1-B689-2A59A9E3262B}" presName="spacer" presStyleCnt="0"/>
      <dgm:spPr/>
    </dgm:pt>
    <dgm:pt modelId="{C801441D-8E79-451B-8973-EB2BADC21E72}" type="pres">
      <dgm:prSet presAssocID="{51D0006A-503A-4D53-B8EB-7E95C835968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71AAF6-C0A8-44B7-879D-9CB6B7916F9B}" type="pres">
      <dgm:prSet presAssocID="{4CB2DDB7-B982-4984-A5CF-4931DF856584}" presName="spacer" presStyleCnt="0"/>
      <dgm:spPr/>
    </dgm:pt>
    <dgm:pt modelId="{3115F1D4-7EC1-4127-BD2B-7A919E11B967}" type="pres">
      <dgm:prSet presAssocID="{EE0B77DC-8BBD-4122-9059-B3AB3E18092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839D8F-A4F7-4CC6-A4AB-513B6D76EF87}" type="pres">
      <dgm:prSet presAssocID="{329EA12D-F348-41F3-886F-2E3EC867C2DF}" presName="spacer" presStyleCnt="0"/>
      <dgm:spPr/>
    </dgm:pt>
    <dgm:pt modelId="{6B3FF2EB-0718-4FFF-B5B8-6CD2CF268D0B}" type="pres">
      <dgm:prSet presAssocID="{3398667D-AE81-454C-B19B-FB821A5D12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FA2AB3-E829-4745-9CE4-478760B4295A}" type="pres">
      <dgm:prSet presAssocID="{E6DF73DC-61FD-4107-AA88-021291DBF027}" presName="spacer" presStyleCnt="0"/>
      <dgm:spPr/>
    </dgm:pt>
    <dgm:pt modelId="{DBEEA82F-585D-4359-957D-049BE9253A36}" type="pres">
      <dgm:prSet presAssocID="{64311034-8DC6-479A-90AA-2D560A64DCF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33571B3-484B-4EE3-8135-D5D77E6278E4}" srcId="{D925D8C4-E84F-43BC-9044-724943561226}" destId="{3398667D-AE81-454C-B19B-FB821A5D12CA}" srcOrd="4" destOrd="0" parTransId="{FBB23F91-FC6B-4199-85F6-13CD30241027}" sibTransId="{E6DF73DC-61FD-4107-AA88-021291DBF027}"/>
    <dgm:cxn modelId="{0371E836-FC7A-4FD8-8683-7976552DACC1}" srcId="{D925D8C4-E84F-43BC-9044-724943561226}" destId="{EE0B77DC-8BBD-4122-9059-B3AB3E18092B}" srcOrd="3" destOrd="0" parTransId="{7EB03744-62C8-44DB-A32A-FCDFFC0A7739}" sibTransId="{329EA12D-F348-41F3-886F-2E3EC867C2DF}"/>
    <dgm:cxn modelId="{9DE33D37-E584-440E-9B80-4783EE7EB783}" type="presOf" srcId="{6E5D5277-BEF7-4B96-A0C0-99A58156A807}" destId="{66CBA675-0596-4D03-B264-A07EA6F5DB4A}" srcOrd="0" destOrd="0" presId="urn:microsoft.com/office/officeart/2005/8/layout/vList2"/>
    <dgm:cxn modelId="{DA18B09B-08C9-431C-AE0C-C4471318D9BB}" srcId="{D925D8C4-E84F-43BC-9044-724943561226}" destId="{6E5D5277-BEF7-4B96-A0C0-99A58156A807}" srcOrd="0" destOrd="0" parTransId="{C435AE1D-EB65-42E6-BBE2-8B6C9F92E48E}" sibTransId="{6E6D842A-044A-4533-976E-74075B5029FD}"/>
    <dgm:cxn modelId="{7035A277-7722-439E-91DC-5628424BC703}" type="presOf" srcId="{51D0006A-503A-4D53-B8EB-7E95C835968B}" destId="{C801441D-8E79-451B-8973-EB2BADC21E72}" srcOrd="0" destOrd="0" presId="urn:microsoft.com/office/officeart/2005/8/layout/vList2"/>
    <dgm:cxn modelId="{329FB1D4-477C-4214-AD28-36A4248C7859}" type="presOf" srcId="{64311034-8DC6-479A-90AA-2D560A64DCF1}" destId="{DBEEA82F-585D-4359-957D-049BE9253A36}" srcOrd="0" destOrd="0" presId="urn:microsoft.com/office/officeart/2005/8/layout/vList2"/>
    <dgm:cxn modelId="{C30FF2BD-D757-4F22-9DDD-58E39757ADA5}" srcId="{D925D8C4-E84F-43BC-9044-724943561226}" destId="{64311034-8DC6-479A-90AA-2D560A64DCF1}" srcOrd="5" destOrd="0" parTransId="{C29AC82F-2F84-4B63-AAFA-30E540F87B54}" sibTransId="{CF0025B2-A44D-4EDF-879D-5D88BFDD489C}"/>
    <dgm:cxn modelId="{3AA8208E-084D-4F6C-9A17-8912098A823F}" type="presOf" srcId="{EE0B77DC-8BBD-4122-9059-B3AB3E18092B}" destId="{3115F1D4-7EC1-4127-BD2B-7A919E11B967}" srcOrd="0" destOrd="0" presId="urn:microsoft.com/office/officeart/2005/8/layout/vList2"/>
    <dgm:cxn modelId="{54C553F9-2D5D-4AB4-9B67-266C54A598C7}" srcId="{D925D8C4-E84F-43BC-9044-724943561226}" destId="{51D0006A-503A-4D53-B8EB-7E95C835968B}" srcOrd="2" destOrd="0" parTransId="{499B1ED5-B676-40F3-823A-92FE4F7222C6}" sibTransId="{4CB2DDB7-B982-4984-A5CF-4931DF856584}"/>
    <dgm:cxn modelId="{E78D42B9-AE9F-438C-8805-54DE05547D8F}" type="presOf" srcId="{3398667D-AE81-454C-B19B-FB821A5D12CA}" destId="{6B3FF2EB-0718-4FFF-B5B8-6CD2CF268D0B}" srcOrd="0" destOrd="0" presId="urn:microsoft.com/office/officeart/2005/8/layout/vList2"/>
    <dgm:cxn modelId="{78E4E345-83CB-4005-BE4A-FA7BEFD42B77}" srcId="{D925D8C4-E84F-43BC-9044-724943561226}" destId="{E923C650-0929-4291-AFA1-749E094EF789}" srcOrd="1" destOrd="0" parTransId="{39E57BCC-7C7E-4325-8543-9A4799B09F6E}" sibTransId="{5A14C146-D610-4FB1-B689-2A59A9E3262B}"/>
    <dgm:cxn modelId="{3A2B0A7F-8376-48EC-BD0E-814D54F98CE4}" type="presOf" srcId="{D925D8C4-E84F-43BC-9044-724943561226}" destId="{F42E05F1-C521-4B6D-A373-E76B8F194020}" srcOrd="0" destOrd="0" presId="urn:microsoft.com/office/officeart/2005/8/layout/vList2"/>
    <dgm:cxn modelId="{08200772-777C-4E9E-AC3E-7BB971B9BF48}" type="presOf" srcId="{E923C650-0929-4291-AFA1-749E094EF789}" destId="{F9AC9E4A-3D12-48CC-8851-C6F578A84274}" srcOrd="0" destOrd="0" presId="urn:microsoft.com/office/officeart/2005/8/layout/vList2"/>
    <dgm:cxn modelId="{29AD962F-7B44-45F3-8FA0-FF3BE607A7D6}" type="presParOf" srcId="{F42E05F1-C521-4B6D-A373-E76B8F194020}" destId="{66CBA675-0596-4D03-B264-A07EA6F5DB4A}" srcOrd="0" destOrd="0" presId="urn:microsoft.com/office/officeart/2005/8/layout/vList2"/>
    <dgm:cxn modelId="{6B5F5C86-0C97-4185-BE32-5C802A0F7D68}" type="presParOf" srcId="{F42E05F1-C521-4B6D-A373-E76B8F194020}" destId="{BC0A2525-4FFE-4425-A59A-6E9CD25919C8}" srcOrd="1" destOrd="0" presId="urn:microsoft.com/office/officeart/2005/8/layout/vList2"/>
    <dgm:cxn modelId="{3D8FB409-0330-44F2-9A61-FDE3D2A2C57D}" type="presParOf" srcId="{F42E05F1-C521-4B6D-A373-E76B8F194020}" destId="{F9AC9E4A-3D12-48CC-8851-C6F578A84274}" srcOrd="2" destOrd="0" presId="urn:microsoft.com/office/officeart/2005/8/layout/vList2"/>
    <dgm:cxn modelId="{A66914BC-CBF6-47A5-B77A-A8886A5E5335}" type="presParOf" srcId="{F42E05F1-C521-4B6D-A373-E76B8F194020}" destId="{951BC475-1E69-4697-BC5D-39ED43715D60}" srcOrd="3" destOrd="0" presId="urn:microsoft.com/office/officeart/2005/8/layout/vList2"/>
    <dgm:cxn modelId="{2777158D-F9B3-4A13-8409-B55D850925A6}" type="presParOf" srcId="{F42E05F1-C521-4B6D-A373-E76B8F194020}" destId="{C801441D-8E79-451B-8973-EB2BADC21E72}" srcOrd="4" destOrd="0" presId="urn:microsoft.com/office/officeart/2005/8/layout/vList2"/>
    <dgm:cxn modelId="{F1142542-072D-4888-BC58-514C3A87CC2F}" type="presParOf" srcId="{F42E05F1-C521-4B6D-A373-E76B8F194020}" destId="{9271AAF6-C0A8-44B7-879D-9CB6B7916F9B}" srcOrd="5" destOrd="0" presId="urn:microsoft.com/office/officeart/2005/8/layout/vList2"/>
    <dgm:cxn modelId="{4EE28D60-F997-480B-A085-45ADFC3AC464}" type="presParOf" srcId="{F42E05F1-C521-4B6D-A373-E76B8F194020}" destId="{3115F1D4-7EC1-4127-BD2B-7A919E11B967}" srcOrd="6" destOrd="0" presId="urn:microsoft.com/office/officeart/2005/8/layout/vList2"/>
    <dgm:cxn modelId="{DAFA7513-2107-4F3E-9C08-43BCC5B2A61C}" type="presParOf" srcId="{F42E05F1-C521-4B6D-A373-E76B8F194020}" destId="{38839D8F-A4F7-4CC6-A4AB-513B6D76EF87}" srcOrd="7" destOrd="0" presId="urn:microsoft.com/office/officeart/2005/8/layout/vList2"/>
    <dgm:cxn modelId="{A8EA60F9-6BCC-4CF0-9F99-EB212F9E86BE}" type="presParOf" srcId="{F42E05F1-C521-4B6D-A373-E76B8F194020}" destId="{6B3FF2EB-0718-4FFF-B5B8-6CD2CF268D0B}" srcOrd="8" destOrd="0" presId="urn:microsoft.com/office/officeart/2005/8/layout/vList2"/>
    <dgm:cxn modelId="{B80123E5-75AF-4220-96E0-C97E697120A9}" type="presParOf" srcId="{F42E05F1-C521-4B6D-A373-E76B8F194020}" destId="{89FA2AB3-E829-4745-9CE4-478760B4295A}" srcOrd="9" destOrd="0" presId="urn:microsoft.com/office/officeart/2005/8/layout/vList2"/>
    <dgm:cxn modelId="{0FA030F7-02B3-4A9D-9E0A-34459CCAA9BA}" type="presParOf" srcId="{F42E05F1-C521-4B6D-A373-E76B8F194020}" destId="{DBEEA82F-585D-4359-957D-049BE9253A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B5E8F-D9CD-4B31-8A77-9BDD792E88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DE62B3-741D-4182-B96D-E36C033E9E0E}">
      <dgm:prSet/>
      <dgm:spPr/>
      <dgm:t>
        <a:bodyPr/>
        <a:lstStyle/>
        <a:p>
          <a:pPr rtl="0"/>
          <a:r>
            <a:rPr lang="de-AT" u="sng" dirty="0" smtClean="0">
              <a:solidFill>
                <a:srgbClr val="FF0000"/>
              </a:solidFill>
            </a:rPr>
            <a:t>Nordküste</a:t>
          </a:r>
          <a:endParaRPr lang="de-DE" dirty="0"/>
        </a:p>
      </dgm:t>
    </dgm:pt>
    <dgm:pt modelId="{47B22AE3-6C0D-4E10-83A9-49BEC81C40BB}" type="parTrans" cxnId="{D65248A5-6B14-4E26-BFDE-66A5CABF383E}">
      <dgm:prSet/>
      <dgm:spPr/>
      <dgm:t>
        <a:bodyPr/>
        <a:lstStyle/>
        <a:p>
          <a:endParaRPr lang="de-DE"/>
        </a:p>
      </dgm:t>
    </dgm:pt>
    <dgm:pt modelId="{1F0EFEF5-7AEF-45E6-91B8-894AE854504E}" type="sibTrans" cxnId="{D65248A5-6B14-4E26-BFDE-66A5CABF383E}">
      <dgm:prSet/>
      <dgm:spPr/>
      <dgm:t>
        <a:bodyPr/>
        <a:lstStyle/>
        <a:p>
          <a:endParaRPr lang="de-DE"/>
        </a:p>
      </dgm:t>
    </dgm:pt>
    <dgm:pt modelId="{050C8ECA-75D7-4128-BBA2-52A8FE314118}">
      <dgm:prSet/>
      <dgm:spPr/>
      <dgm:t>
        <a:bodyPr/>
        <a:lstStyle/>
        <a:p>
          <a:pPr rtl="0"/>
          <a:r>
            <a:rPr lang="de-AT" u="sng" dirty="0" smtClean="0">
              <a:solidFill>
                <a:srgbClr val="FF0000"/>
              </a:solidFill>
            </a:rPr>
            <a:t>Tundra</a:t>
          </a:r>
          <a:endParaRPr lang="de-DE" dirty="0"/>
        </a:p>
      </dgm:t>
    </dgm:pt>
    <dgm:pt modelId="{A19A7C6F-4ED2-4450-A271-641A26249872}" type="parTrans" cxnId="{CDECF251-BC8A-4BD7-AE33-AC58C7C680AF}">
      <dgm:prSet/>
      <dgm:spPr/>
      <dgm:t>
        <a:bodyPr/>
        <a:lstStyle/>
        <a:p>
          <a:endParaRPr lang="de-DE"/>
        </a:p>
      </dgm:t>
    </dgm:pt>
    <dgm:pt modelId="{9540B951-6C4C-4A48-BBCC-DE8773AA9253}" type="sibTrans" cxnId="{CDECF251-BC8A-4BD7-AE33-AC58C7C680AF}">
      <dgm:prSet/>
      <dgm:spPr/>
      <dgm:t>
        <a:bodyPr/>
        <a:lstStyle/>
        <a:p>
          <a:endParaRPr lang="de-DE"/>
        </a:p>
      </dgm:t>
    </dgm:pt>
    <dgm:pt modelId="{BA37FD30-D08A-4658-B6D3-85C8EA71FB66}">
      <dgm:prSet/>
      <dgm:spPr/>
      <dgm:t>
        <a:bodyPr/>
        <a:lstStyle/>
        <a:p>
          <a:pPr rtl="0"/>
          <a:r>
            <a:rPr lang="de-AT" u="sng" dirty="0" smtClean="0">
              <a:solidFill>
                <a:srgbClr val="FF0000"/>
              </a:solidFill>
            </a:rPr>
            <a:t>Taiga &amp; Mischwälder</a:t>
          </a:r>
          <a:endParaRPr lang="de-DE" dirty="0"/>
        </a:p>
      </dgm:t>
    </dgm:pt>
    <dgm:pt modelId="{4EA3F158-8685-48F4-A46B-313B71BC27C9}" type="parTrans" cxnId="{EB7F1F27-768A-43A6-B8FA-092842A20A99}">
      <dgm:prSet/>
      <dgm:spPr/>
      <dgm:t>
        <a:bodyPr/>
        <a:lstStyle/>
        <a:p>
          <a:endParaRPr lang="de-DE"/>
        </a:p>
      </dgm:t>
    </dgm:pt>
    <dgm:pt modelId="{5FDE76F2-426C-4CCE-B5C7-7B0D4137680C}" type="sibTrans" cxnId="{EB7F1F27-768A-43A6-B8FA-092842A20A99}">
      <dgm:prSet/>
      <dgm:spPr/>
      <dgm:t>
        <a:bodyPr/>
        <a:lstStyle/>
        <a:p>
          <a:endParaRPr lang="de-DE"/>
        </a:p>
      </dgm:t>
    </dgm:pt>
    <dgm:pt modelId="{0CD55B1E-1C7F-42D8-BCB4-6FD00AA75C45}">
      <dgm:prSet/>
      <dgm:spPr/>
      <dgm:t>
        <a:bodyPr/>
        <a:lstStyle/>
        <a:p>
          <a:pPr rtl="0"/>
          <a:r>
            <a:rPr lang="de-AT" u="sng" dirty="0" smtClean="0">
              <a:solidFill>
                <a:srgbClr val="FF0000"/>
              </a:solidFill>
            </a:rPr>
            <a:t>In Gewässern</a:t>
          </a:r>
          <a:endParaRPr lang="de-DE" dirty="0"/>
        </a:p>
      </dgm:t>
    </dgm:pt>
    <dgm:pt modelId="{1687DA3C-B56B-4868-AF5C-529B92E3EEF1}" type="parTrans" cxnId="{5E108FF4-244B-42C7-983F-41217718C2A1}">
      <dgm:prSet/>
      <dgm:spPr/>
      <dgm:t>
        <a:bodyPr/>
        <a:lstStyle/>
        <a:p>
          <a:endParaRPr lang="de-DE"/>
        </a:p>
      </dgm:t>
    </dgm:pt>
    <dgm:pt modelId="{7E9108F7-C7A0-4FB9-9424-33BFF9070C42}" type="sibTrans" cxnId="{5E108FF4-244B-42C7-983F-41217718C2A1}">
      <dgm:prSet/>
      <dgm:spPr/>
      <dgm:t>
        <a:bodyPr/>
        <a:lstStyle/>
        <a:p>
          <a:endParaRPr lang="de-DE"/>
        </a:p>
      </dgm:t>
    </dgm:pt>
    <dgm:pt modelId="{8DE5EA1C-E21A-44C4-B6D4-2C279AC77A90}" type="pres">
      <dgm:prSet presAssocID="{94CB5E8F-D9CD-4B31-8A77-9BDD792E88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6E1C67-838F-41DC-BA5B-EA0888DA260B}" type="pres">
      <dgm:prSet presAssocID="{C1DE62B3-741D-4182-B96D-E36C033E9E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9A5B3E-F1B0-41F9-90B1-27DEC3F493F0}" type="pres">
      <dgm:prSet presAssocID="{1F0EFEF5-7AEF-45E6-91B8-894AE854504E}" presName="spacer" presStyleCnt="0"/>
      <dgm:spPr/>
    </dgm:pt>
    <dgm:pt modelId="{93C0E7F8-F473-4E79-B007-960CD33E2BE4}" type="pres">
      <dgm:prSet presAssocID="{050C8ECA-75D7-4128-BBA2-52A8FE3141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2F7710-2872-4E85-A254-A650D45199F8}" type="pres">
      <dgm:prSet presAssocID="{9540B951-6C4C-4A48-BBCC-DE8773AA9253}" presName="spacer" presStyleCnt="0"/>
      <dgm:spPr/>
    </dgm:pt>
    <dgm:pt modelId="{C7EA2D09-95A5-42E3-9298-5629092CDD1C}" type="pres">
      <dgm:prSet presAssocID="{BA37FD30-D08A-4658-B6D3-85C8EA71FB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20FCB2-560A-4590-9B69-2710CE14883C}" type="pres">
      <dgm:prSet presAssocID="{5FDE76F2-426C-4CCE-B5C7-7B0D4137680C}" presName="spacer" presStyleCnt="0"/>
      <dgm:spPr/>
    </dgm:pt>
    <dgm:pt modelId="{C9145E50-DEFC-45F1-9275-C5C0DECDEFCF}" type="pres">
      <dgm:prSet presAssocID="{0CD55B1E-1C7F-42D8-BCB4-6FD00AA75C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B9165D-2F5D-4301-BBB8-D7460184D78B}" type="presOf" srcId="{BA37FD30-D08A-4658-B6D3-85C8EA71FB66}" destId="{C7EA2D09-95A5-42E3-9298-5629092CDD1C}" srcOrd="0" destOrd="0" presId="urn:microsoft.com/office/officeart/2005/8/layout/vList2"/>
    <dgm:cxn modelId="{5E108FF4-244B-42C7-983F-41217718C2A1}" srcId="{94CB5E8F-D9CD-4B31-8A77-9BDD792E8892}" destId="{0CD55B1E-1C7F-42D8-BCB4-6FD00AA75C45}" srcOrd="3" destOrd="0" parTransId="{1687DA3C-B56B-4868-AF5C-529B92E3EEF1}" sibTransId="{7E9108F7-C7A0-4FB9-9424-33BFF9070C42}"/>
    <dgm:cxn modelId="{EB7F1F27-768A-43A6-B8FA-092842A20A99}" srcId="{94CB5E8F-D9CD-4B31-8A77-9BDD792E8892}" destId="{BA37FD30-D08A-4658-B6D3-85C8EA71FB66}" srcOrd="2" destOrd="0" parTransId="{4EA3F158-8685-48F4-A46B-313B71BC27C9}" sibTransId="{5FDE76F2-426C-4CCE-B5C7-7B0D4137680C}"/>
    <dgm:cxn modelId="{D65248A5-6B14-4E26-BFDE-66A5CABF383E}" srcId="{94CB5E8F-D9CD-4B31-8A77-9BDD792E8892}" destId="{C1DE62B3-741D-4182-B96D-E36C033E9E0E}" srcOrd="0" destOrd="0" parTransId="{47B22AE3-6C0D-4E10-83A9-49BEC81C40BB}" sibTransId="{1F0EFEF5-7AEF-45E6-91B8-894AE854504E}"/>
    <dgm:cxn modelId="{E82BB80A-0986-4076-B353-D066747E3C35}" type="presOf" srcId="{0CD55B1E-1C7F-42D8-BCB4-6FD00AA75C45}" destId="{C9145E50-DEFC-45F1-9275-C5C0DECDEFCF}" srcOrd="0" destOrd="0" presId="urn:microsoft.com/office/officeart/2005/8/layout/vList2"/>
    <dgm:cxn modelId="{E934C783-0768-45B2-B3E4-276A372A9194}" type="presOf" srcId="{94CB5E8F-D9CD-4B31-8A77-9BDD792E8892}" destId="{8DE5EA1C-E21A-44C4-B6D4-2C279AC77A90}" srcOrd="0" destOrd="0" presId="urn:microsoft.com/office/officeart/2005/8/layout/vList2"/>
    <dgm:cxn modelId="{797C5595-AAA2-4CD1-9A94-532D93B20BA3}" type="presOf" srcId="{050C8ECA-75D7-4128-BBA2-52A8FE314118}" destId="{93C0E7F8-F473-4E79-B007-960CD33E2BE4}" srcOrd="0" destOrd="0" presId="urn:microsoft.com/office/officeart/2005/8/layout/vList2"/>
    <dgm:cxn modelId="{CDECF251-BC8A-4BD7-AE33-AC58C7C680AF}" srcId="{94CB5E8F-D9CD-4B31-8A77-9BDD792E8892}" destId="{050C8ECA-75D7-4128-BBA2-52A8FE314118}" srcOrd="1" destOrd="0" parTransId="{A19A7C6F-4ED2-4450-A271-641A26249872}" sibTransId="{9540B951-6C4C-4A48-BBCC-DE8773AA9253}"/>
    <dgm:cxn modelId="{62DE8912-66DC-4618-81F7-4D2E4DEB354C}" type="presOf" srcId="{C1DE62B3-741D-4182-B96D-E36C033E9E0E}" destId="{7A6E1C67-838F-41DC-BA5B-EA0888DA260B}" srcOrd="0" destOrd="0" presId="urn:microsoft.com/office/officeart/2005/8/layout/vList2"/>
    <dgm:cxn modelId="{2A996CB4-AA6B-4E59-9D1E-C800FFB170E3}" type="presParOf" srcId="{8DE5EA1C-E21A-44C4-B6D4-2C279AC77A90}" destId="{7A6E1C67-838F-41DC-BA5B-EA0888DA260B}" srcOrd="0" destOrd="0" presId="urn:microsoft.com/office/officeart/2005/8/layout/vList2"/>
    <dgm:cxn modelId="{3D11C23C-90AB-4765-88B6-7CDC6D25A482}" type="presParOf" srcId="{8DE5EA1C-E21A-44C4-B6D4-2C279AC77A90}" destId="{BF9A5B3E-F1B0-41F9-90B1-27DEC3F493F0}" srcOrd="1" destOrd="0" presId="urn:microsoft.com/office/officeart/2005/8/layout/vList2"/>
    <dgm:cxn modelId="{8D6E2601-F6EA-44E4-913A-F00F3319C3AB}" type="presParOf" srcId="{8DE5EA1C-E21A-44C4-B6D4-2C279AC77A90}" destId="{93C0E7F8-F473-4E79-B007-960CD33E2BE4}" srcOrd="2" destOrd="0" presId="urn:microsoft.com/office/officeart/2005/8/layout/vList2"/>
    <dgm:cxn modelId="{AF1CDFBA-19DC-4446-94AF-C5A67E0164D8}" type="presParOf" srcId="{8DE5EA1C-E21A-44C4-B6D4-2C279AC77A90}" destId="{F12F7710-2872-4E85-A254-A650D45199F8}" srcOrd="3" destOrd="0" presId="urn:microsoft.com/office/officeart/2005/8/layout/vList2"/>
    <dgm:cxn modelId="{45E81447-5A47-4861-9A75-2814100ECC8B}" type="presParOf" srcId="{8DE5EA1C-E21A-44C4-B6D4-2C279AC77A90}" destId="{C7EA2D09-95A5-42E3-9298-5629092CDD1C}" srcOrd="4" destOrd="0" presId="urn:microsoft.com/office/officeart/2005/8/layout/vList2"/>
    <dgm:cxn modelId="{3777392A-9C91-4361-9C73-5167EA3C3165}" type="presParOf" srcId="{8DE5EA1C-E21A-44C4-B6D4-2C279AC77A90}" destId="{6120FCB2-560A-4590-9B69-2710CE14883C}" srcOrd="5" destOrd="0" presId="urn:microsoft.com/office/officeart/2005/8/layout/vList2"/>
    <dgm:cxn modelId="{6B967CD2-D979-4BB1-A5AD-506DFA68F12F}" type="presParOf" srcId="{8DE5EA1C-E21A-44C4-B6D4-2C279AC77A90}" destId="{C9145E50-DEFC-45F1-9275-C5C0DECDEF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A5433-F79B-4618-94E2-DB6311E621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511B3B9-FA07-453C-90AE-5468CCC8A108}">
      <dgm:prSet/>
      <dgm:spPr/>
      <dgm:t>
        <a:bodyPr/>
        <a:lstStyle/>
        <a:p>
          <a:pPr rtl="0"/>
          <a:r>
            <a:rPr lang="de-AT" dirty="0" smtClean="0"/>
            <a:t>145,18 Millionen Einwohner</a:t>
          </a:r>
          <a:endParaRPr lang="de-DE" dirty="0"/>
        </a:p>
      </dgm:t>
    </dgm:pt>
    <dgm:pt modelId="{F4661EB6-92D5-4BB2-8DA0-E259D85FFE4B}" type="parTrans" cxnId="{A9B8FE79-8A0F-4169-9B40-E906EC99CB71}">
      <dgm:prSet/>
      <dgm:spPr/>
      <dgm:t>
        <a:bodyPr/>
        <a:lstStyle/>
        <a:p>
          <a:endParaRPr lang="de-DE"/>
        </a:p>
      </dgm:t>
    </dgm:pt>
    <dgm:pt modelId="{DBB91EA0-4455-4B98-BCF5-D4C201CDBF48}" type="sibTrans" cxnId="{A9B8FE79-8A0F-4169-9B40-E906EC99CB71}">
      <dgm:prSet/>
      <dgm:spPr/>
      <dgm:t>
        <a:bodyPr/>
        <a:lstStyle/>
        <a:p>
          <a:endParaRPr lang="de-DE"/>
        </a:p>
      </dgm:t>
    </dgm:pt>
    <dgm:pt modelId="{5675201C-9929-4DC0-BBC1-9A50E05FCCBB}">
      <dgm:prSet/>
      <dgm:spPr/>
      <dgm:t>
        <a:bodyPr/>
        <a:lstStyle/>
        <a:p>
          <a:pPr rtl="0"/>
          <a:r>
            <a:rPr lang="de-AT" dirty="0" smtClean="0"/>
            <a:t>80 % der Bevölkerung russische Abstammung</a:t>
          </a:r>
          <a:endParaRPr lang="de-DE" dirty="0"/>
        </a:p>
      </dgm:t>
    </dgm:pt>
    <dgm:pt modelId="{6D9E4F9A-E1EE-425E-A862-838FCB1BFCF9}" type="parTrans" cxnId="{A07B6383-95A0-407B-A4B3-38DEDB1BFD86}">
      <dgm:prSet/>
      <dgm:spPr/>
      <dgm:t>
        <a:bodyPr/>
        <a:lstStyle/>
        <a:p>
          <a:endParaRPr lang="de-DE"/>
        </a:p>
      </dgm:t>
    </dgm:pt>
    <dgm:pt modelId="{5ACA90DA-F5D0-4356-8139-FE6CEDD2D356}" type="sibTrans" cxnId="{A07B6383-95A0-407B-A4B3-38DEDB1BFD86}">
      <dgm:prSet/>
      <dgm:spPr/>
      <dgm:t>
        <a:bodyPr/>
        <a:lstStyle/>
        <a:p>
          <a:endParaRPr lang="de-DE"/>
        </a:p>
      </dgm:t>
    </dgm:pt>
    <dgm:pt modelId="{E624E6A1-A4B8-4A25-A14C-80ACD39B5DAF}">
      <dgm:prSet/>
      <dgm:spPr/>
      <dgm:t>
        <a:bodyPr/>
        <a:lstStyle/>
        <a:p>
          <a:pPr rtl="0"/>
          <a:r>
            <a:rPr lang="de-AT" dirty="0" smtClean="0"/>
            <a:t>Vielvölkerstaat</a:t>
          </a:r>
          <a:endParaRPr lang="de-DE" dirty="0"/>
        </a:p>
      </dgm:t>
    </dgm:pt>
    <dgm:pt modelId="{DF80511B-FD2D-4C05-9FA7-4480F084154C}" type="parTrans" cxnId="{67FE962D-EE3E-4012-8612-22EFB832E9D8}">
      <dgm:prSet/>
      <dgm:spPr/>
      <dgm:t>
        <a:bodyPr/>
        <a:lstStyle/>
        <a:p>
          <a:endParaRPr lang="de-DE"/>
        </a:p>
      </dgm:t>
    </dgm:pt>
    <dgm:pt modelId="{37F540C3-7A90-463F-8A47-6CFD0A0136FF}" type="sibTrans" cxnId="{67FE962D-EE3E-4012-8612-22EFB832E9D8}">
      <dgm:prSet/>
      <dgm:spPr/>
      <dgm:t>
        <a:bodyPr/>
        <a:lstStyle/>
        <a:p>
          <a:endParaRPr lang="de-DE"/>
        </a:p>
      </dgm:t>
    </dgm:pt>
    <dgm:pt modelId="{BB2FD2BD-F086-48B5-81E5-2CE3DEA6C8A8}" type="pres">
      <dgm:prSet presAssocID="{4C8A5433-F79B-4618-94E2-DB6311E62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FCA939C-9CAB-4C33-B21C-33593EB3137F}" type="pres">
      <dgm:prSet presAssocID="{F511B3B9-FA07-453C-90AE-5468CCC8A1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A5E9A8-C401-4EB5-B648-AAC5A74F3EFC}" type="pres">
      <dgm:prSet presAssocID="{DBB91EA0-4455-4B98-BCF5-D4C201CDBF48}" presName="spacer" presStyleCnt="0"/>
      <dgm:spPr/>
    </dgm:pt>
    <dgm:pt modelId="{E55DF458-2DC8-412C-824A-599CDCC43343}" type="pres">
      <dgm:prSet presAssocID="{5675201C-9929-4DC0-BBC1-9A50E05FCC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E2BFA7-00BC-446A-8252-286568088A3D}" type="pres">
      <dgm:prSet presAssocID="{5ACA90DA-F5D0-4356-8139-FE6CEDD2D356}" presName="spacer" presStyleCnt="0"/>
      <dgm:spPr/>
    </dgm:pt>
    <dgm:pt modelId="{F3D2911E-1DA7-4785-9763-FAEC2EF953A0}" type="pres">
      <dgm:prSet presAssocID="{E624E6A1-A4B8-4A25-A14C-80ACD39B5D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B50BAD1-B013-40C7-906F-E737AB8B546A}" type="presOf" srcId="{E624E6A1-A4B8-4A25-A14C-80ACD39B5DAF}" destId="{F3D2911E-1DA7-4785-9763-FAEC2EF953A0}" srcOrd="0" destOrd="0" presId="urn:microsoft.com/office/officeart/2005/8/layout/vList2"/>
    <dgm:cxn modelId="{07A34A68-DBB1-4069-9B10-C859AC79C59F}" type="presOf" srcId="{F511B3B9-FA07-453C-90AE-5468CCC8A108}" destId="{2FCA939C-9CAB-4C33-B21C-33593EB3137F}" srcOrd="0" destOrd="0" presId="urn:microsoft.com/office/officeart/2005/8/layout/vList2"/>
    <dgm:cxn modelId="{A9B8FE79-8A0F-4169-9B40-E906EC99CB71}" srcId="{4C8A5433-F79B-4618-94E2-DB6311E621D4}" destId="{F511B3B9-FA07-453C-90AE-5468CCC8A108}" srcOrd="0" destOrd="0" parTransId="{F4661EB6-92D5-4BB2-8DA0-E259D85FFE4B}" sibTransId="{DBB91EA0-4455-4B98-BCF5-D4C201CDBF48}"/>
    <dgm:cxn modelId="{67FE962D-EE3E-4012-8612-22EFB832E9D8}" srcId="{4C8A5433-F79B-4618-94E2-DB6311E621D4}" destId="{E624E6A1-A4B8-4A25-A14C-80ACD39B5DAF}" srcOrd="2" destOrd="0" parTransId="{DF80511B-FD2D-4C05-9FA7-4480F084154C}" sibTransId="{37F540C3-7A90-463F-8A47-6CFD0A0136FF}"/>
    <dgm:cxn modelId="{15795961-6BE9-4946-9D39-A495D2767F78}" type="presOf" srcId="{5675201C-9929-4DC0-BBC1-9A50E05FCCBB}" destId="{E55DF458-2DC8-412C-824A-599CDCC43343}" srcOrd="0" destOrd="0" presId="urn:microsoft.com/office/officeart/2005/8/layout/vList2"/>
    <dgm:cxn modelId="{A07B6383-95A0-407B-A4B3-38DEDB1BFD86}" srcId="{4C8A5433-F79B-4618-94E2-DB6311E621D4}" destId="{5675201C-9929-4DC0-BBC1-9A50E05FCCBB}" srcOrd="1" destOrd="0" parTransId="{6D9E4F9A-E1EE-425E-A862-838FCB1BFCF9}" sibTransId="{5ACA90DA-F5D0-4356-8139-FE6CEDD2D356}"/>
    <dgm:cxn modelId="{016888B0-82E2-43CA-8B4D-4FBCE7FF9C32}" type="presOf" srcId="{4C8A5433-F79B-4618-94E2-DB6311E621D4}" destId="{BB2FD2BD-F086-48B5-81E5-2CE3DEA6C8A8}" srcOrd="0" destOrd="0" presId="urn:microsoft.com/office/officeart/2005/8/layout/vList2"/>
    <dgm:cxn modelId="{BEB13F50-2DBB-4313-AB99-640F0123D6FA}" type="presParOf" srcId="{BB2FD2BD-F086-48B5-81E5-2CE3DEA6C8A8}" destId="{2FCA939C-9CAB-4C33-B21C-33593EB3137F}" srcOrd="0" destOrd="0" presId="urn:microsoft.com/office/officeart/2005/8/layout/vList2"/>
    <dgm:cxn modelId="{D6A0794E-0E3F-48A5-8430-FC45BEEF187D}" type="presParOf" srcId="{BB2FD2BD-F086-48B5-81E5-2CE3DEA6C8A8}" destId="{B7A5E9A8-C401-4EB5-B648-AAC5A74F3EFC}" srcOrd="1" destOrd="0" presId="urn:microsoft.com/office/officeart/2005/8/layout/vList2"/>
    <dgm:cxn modelId="{6B74BF8B-2B89-4498-9D4D-C65BBBF8B0A2}" type="presParOf" srcId="{BB2FD2BD-F086-48B5-81E5-2CE3DEA6C8A8}" destId="{E55DF458-2DC8-412C-824A-599CDCC43343}" srcOrd="2" destOrd="0" presId="urn:microsoft.com/office/officeart/2005/8/layout/vList2"/>
    <dgm:cxn modelId="{77A5707A-535F-42D5-BD2B-B0FC2E076CB3}" type="presParOf" srcId="{BB2FD2BD-F086-48B5-81E5-2CE3DEA6C8A8}" destId="{74E2BFA7-00BC-446A-8252-286568088A3D}" srcOrd="3" destOrd="0" presId="urn:microsoft.com/office/officeart/2005/8/layout/vList2"/>
    <dgm:cxn modelId="{F465BF9B-A5A6-4B15-817E-513483D616DA}" type="presParOf" srcId="{BB2FD2BD-F086-48B5-81E5-2CE3DEA6C8A8}" destId="{F3D2911E-1DA7-4785-9763-FAEC2EF953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9A864D-4C97-4B2C-BBD5-8FEF7118F7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6C9D79-48FF-4D41-A60E-60E01720F4C0}">
      <dgm:prSet/>
      <dgm:spPr/>
      <dgm:t>
        <a:bodyPr/>
        <a:lstStyle/>
        <a:p>
          <a:pPr rtl="0"/>
          <a:r>
            <a:rPr lang="de-DE" u="sng" dirty="0" smtClean="0"/>
            <a:t>reichhaltiges Frühstück</a:t>
          </a:r>
          <a:endParaRPr lang="de-DE" dirty="0"/>
        </a:p>
      </dgm:t>
    </dgm:pt>
    <dgm:pt modelId="{746C5636-4A0E-46F9-8F93-C0B84C1471AD}" type="parTrans" cxnId="{02220FE9-65C8-446A-8CCD-D0BC9D552DF5}">
      <dgm:prSet/>
      <dgm:spPr/>
      <dgm:t>
        <a:bodyPr/>
        <a:lstStyle/>
        <a:p>
          <a:endParaRPr lang="de-DE"/>
        </a:p>
      </dgm:t>
    </dgm:pt>
    <dgm:pt modelId="{F409100B-C37E-4B26-8531-FB7A91E6FA89}" type="sibTrans" cxnId="{02220FE9-65C8-446A-8CCD-D0BC9D552DF5}">
      <dgm:prSet/>
      <dgm:spPr/>
      <dgm:t>
        <a:bodyPr/>
        <a:lstStyle/>
        <a:p>
          <a:endParaRPr lang="de-DE"/>
        </a:p>
      </dgm:t>
    </dgm:pt>
    <dgm:pt modelId="{7092CF39-2B4B-4E50-8A78-0B4729BA841F}">
      <dgm:prSet/>
      <dgm:spPr/>
      <dgm:t>
        <a:bodyPr/>
        <a:lstStyle/>
        <a:p>
          <a:pPr rtl="0"/>
          <a:r>
            <a:rPr lang="de-DE" u="sng" dirty="0" smtClean="0">
              <a:solidFill>
                <a:srgbClr val="FF0000"/>
              </a:solidFill>
            </a:rPr>
            <a:t>Typische russische Gerichte:</a:t>
          </a:r>
          <a:endParaRPr lang="de-DE" dirty="0">
            <a:solidFill>
              <a:srgbClr val="FF0000"/>
            </a:solidFill>
          </a:endParaRPr>
        </a:p>
      </dgm:t>
    </dgm:pt>
    <dgm:pt modelId="{61F07703-E93C-4E01-A504-A9C4A3290AA7}" type="parTrans" cxnId="{996CE504-1AC7-4934-BD42-FD61FEE6C17C}">
      <dgm:prSet/>
      <dgm:spPr/>
      <dgm:t>
        <a:bodyPr/>
        <a:lstStyle/>
        <a:p>
          <a:endParaRPr lang="de-DE"/>
        </a:p>
      </dgm:t>
    </dgm:pt>
    <dgm:pt modelId="{CA9F5120-BCCA-4328-8310-2E507E6E71D1}" type="sibTrans" cxnId="{996CE504-1AC7-4934-BD42-FD61FEE6C17C}">
      <dgm:prSet/>
      <dgm:spPr/>
      <dgm:t>
        <a:bodyPr/>
        <a:lstStyle/>
        <a:p>
          <a:endParaRPr lang="de-DE"/>
        </a:p>
      </dgm:t>
    </dgm:pt>
    <dgm:pt modelId="{F49A2E48-CE2F-4E40-955A-1E96C8D9CA00}">
      <dgm:prSet/>
      <dgm:spPr/>
      <dgm:t>
        <a:bodyPr/>
        <a:lstStyle/>
        <a:p>
          <a:pPr rtl="0"/>
          <a:r>
            <a:rPr lang="de-DE" dirty="0" smtClean="0"/>
            <a:t>- Borschtsch</a:t>
          </a:r>
          <a:endParaRPr lang="de-DE" dirty="0"/>
        </a:p>
      </dgm:t>
    </dgm:pt>
    <dgm:pt modelId="{8ED71C51-3ECF-47DB-8F04-391EFC59F7ED}" type="parTrans" cxnId="{307217C6-49A9-4B1D-81DA-FC0752653FA4}">
      <dgm:prSet/>
      <dgm:spPr/>
      <dgm:t>
        <a:bodyPr/>
        <a:lstStyle/>
        <a:p>
          <a:endParaRPr lang="de-DE"/>
        </a:p>
      </dgm:t>
    </dgm:pt>
    <dgm:pt modelId="{06E1F01A-EE97-47FE-A19F-4E07AE716310}" type="sibTrans" cxnId="{307217C6-49A9-4B1D-81DA-FC0752653FA4}">
      <dgm:prSet/>
      <dgm:spPr/>
      <dgm:t>
        <a:bodyPr/>
        <a:lstStyle/>
        <a:p>
          <a:endParaRPr lang="de-DE"/>
        </a:p>
      </dgm:t>
    </dgm:pt>
    <dgm:pt modelId="{D1DC2A2E-55FD-46FB-A9CD-2D7FD9211757}">
      <dgm:prSet/>
      <dgm:spPr/>
      <dgm:t>
        <a:bodyPr/>
        <a:lstStyle/>
        <a:p>
          <a:pPr rtl="0"/>
          <a:r>
            <a:rPr lang="de-DE" i="1" dirty="0" smtClean="0"/>
            <a:t>- Piroschki</a:t>
          </a:r>
          <a:endParaRPr lang="de-DE" dirty="0"/>
        </a:p>
      </dgm:t>
    </dgm:pt>
    <dgm:pt modelId="{7858FDA7-92B7-4416-BF66-192D39F25828}" type="parTrans" cxnId="{12CFDCDB-781C-4428-89AB-51461B800773}">
      <dgm:prSet/>
      <dgm:spPr/>
      <dgm:t>
        <a:bodyPr/>
        <a:lstStyle/>
        <a:p>
          <a:endParaRPr lang="de-DE"/>
        </a:p>
      </dgm:t>
    </dgm:pt>
    <dgm:pt modelId="{220CBF55-E433-4498-A563-96D451D571DC}" type="sibTrans" cxnId="{12CFDCDB-781C-4428-89AB-51461B800773}">
      <dgm:prSet/>
      <dgm:spPr/>
      <dgm:t>
        <a:bodyPr/>
        <a:lstStyle/>
        <a:p>
          <a:endParaRPr lang="de-DE"/>
        </a:p>
      </dgm:t>
    </dgm:pt>
    <dgm:pt modelId="{881A9F08-D59D-4795-86AF-8725EB9A1E84}">
      <dgm:prSet/>
      <dgm:spPr/>
      <dgm:t>
        <a:bodyPr/>
        <a:lstStyle/>
        <a:p>
          <a:pPr rtl="0"/>
          <a:r>
            <a:rPr lang="de-DE" i="1" dirty="0" smtClean="0"/>
            <a:t>- Blini</a:t>
          </a:r>
          <a:endParaRPr lang="de-DE" dirty="0"/>
        </a:p>
      </dgm:t>
    </dgm:pt>
    <dgm:pt modelId="{4F79CF20-F912-4715-9A23-A9FE3C4A2D00}" type="parTrans" cxnId="{C2FEB760-33B0-401F-BC94-3594D6F2EA5D}">
      <dgm:prSet/>
      <dgm:spPr/>
      <dgm:t>
        <a:bodyPr/>
        <a:lstStyle/>
        <a:p>
          <a:endParaRPr lang="de-DE"/>
        </a:p>
      </dgm:t>
    </dgm:pt>
    <dgm:pt modelId="{0252D456-612F-45F5-AE5E-3E92B96AF8FC}" type="sibTrans" cxnId="{C2FEB760-33B0-401F-BC94-3594D6F2EA5D}">
      <dgm:prSet/>
      <dgm:spPr/>
      <dgm:t>
        <a:bodyPr/>
        <a:lstStyle/>
        <a:p>
          <a:endParaRPr lang="de-DE"/>
        </a:p>
      </dgm:t>
    </dgm:pt>
    <dgm:pt modelId="{F14CF2E9-6737-4796-9184-87C1BB78BA10}">
      <dgm:prSet/>
      <dgm:spPr/>
      <dgm:t>
        <a:bodyPr/>
        <a:lstStyle/>
        <a:p>
          <a:pPr rtl="0"/>
          <a:r>
            <a:rPr lang="de-DE" u="sng" dirty="0" smtClean="0">
              <a:solidFill>
                <a:srgbClr val="FF0000"/>
              </a:solidFill>
            </a:rPr>
            <a:t>Typische</a:t>
          </a:r>
          <a:r>
            <a:rPr lang="de-DE" u="sng" baseline="0" dirty="0" smtClean="0">
              <a:solidFill>
                <a:srgbClr val="FF0000"/>
              </a:solidFill>
            </a:rPr>
            <a:t> russische Getränke</a:t>
          </a:r>
          <a:r>
            <a:rPr lang="de-DE" u="sng" baseline="0" dirty="0" smtClean="0">
              <a:solidFill>
                <a:schemeClr val="bg1"/>
              </a:solidFill>
            </a:rPr>
            <a:t>   </a:t>
          </a:r>
          <a:endParaRPr lang="de-DE" u="none" baseline="0" dirty="0" smtClean="0">
            <a:solidFill>
              <a:schemeClr val="bg1"/>
            </a:solidFill>
          </a:endParaRPr>
        </a:p>
      </dgm:t>
    </dgm:pt>
    <dgm:pt modelId="{2D13BB59-911A-48E0-9918-12575DDF8165}" type="parTrans" cxnId="{5FE1B87C-3688-42D1-8E98-22A8D46F76C2}">
      <dgm:prSet/>
      <dgm:spPr/>
      <dgm:t>
        <a:bodyPr/>
        <a:lstStyle/>
        <a:p>
          <a:endParaRPr lang="de-DE"/>
        </a:p>
      </dgm:t>
    </dgm:pt>
    <dgm:pt modelId="{0027518F-E0F9-4C91-8569-4E53BD66BEEA}" type="sibTrans" cxnId="{5FE1B87C-3688-42D1-8E98-22A8D46F76C2}">
      <dgm:prSet/>
      <dgm:spPr/>
      <dgm:t>
        <a:bodyPr/>
        <a:lstStyle/>
        <a:p>
          <a:endParaRPr lang="de-DE"/>
        </a:p>
      </dgm:t>
    </dgm:pt>
    <dgm:pt modelId="{9D37C5B0-E306-4C6F-8A3E-B43CE4787B0D}">
      <dgm:prSet/>
      <dgm:spPr/>
      <dgm:t>
        <a:bodyPr/>
        <a:lstStyle/>
        <a:p>
          <a:pPr rtl="0"/>
          <a:r>
            <a:rPr lang="de-DE" dirty="0" smtClean="0"/>
            <a:t>- Boeuf Stroganow</a:t>
          </a:r>
        </a:p>
      </dgm:t>
    </dgm:pt>
    <dgm:pt modelId="{A0B157B1-653E-4AA4-8D41-6F5B381C0ECA}" type="parTrans" cxnId="{52ABA45A-2E17-4EC5-A20B-6224B104E5C7}">
      <dgm:prSet/>
      <dgm:spPr/>
      <dgm:t>
        <a:bodyPr/>
        <a:lstStyle/>
        <a:p>
          <a:endParaRPr lang="de-DE"/>
        </a:p>
      </dgm:t>
    </dgm:pt>
    <dgm:pt modelId="{52F98DCB-22B8-45BB-9488-462DE238CD01}" type="sibTrans" cxnId="{52ABA45A-2E17-4EC5-A20B-6224B104E5C7}">
      <dgm:prSet/>
      <dgm:spPr/>
      <dgm:t>
        <a:bodyPr/>
        <a:lstStyle/>
        <a:p>
          <a:endParaRPr lang="de-DE"/>
        </a:p>
      </dgm:t>
    </dgm:pt>
    <dgm:pt modelId="{B5AD9A3B-926F-4C68-AF55-14B7E74621AD}" type="pres">
      <dgm:prSet presAssocID="{AE9A864D-4C97-4B2C-BBD5-8FEF7118F7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164F4D4-D346-4E28-9C38-E4CA8A4B65E9}" type="pres">
      <dgm:prSet presAssocID="{066C9D79-48FF-4D41-A60E-60E01720F4C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7C31C2-02DA-43B5-B093-DED8B5962F9E}" type="pres">
      <dgm:prSet presAssocID="{F409100B-C37E-4B26-8531-FB7A91E6FA89}" presName="spacer" presStyleCnt="0"/>
      <dgm:spPr/>
    </dgm:pt>
    <dgm:pt modelId="{5BF67B21-8FFD-4E91-9FD1-BD0BFF6C2987}" type="pres">
      <dgm:prSet presAssocID="{7092CF39-2B4B-4E50-8A78-0B4729BA841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3D0A4F-BAD9-4DD9-932A-451136B1C0C3}" type="pres">
      <dgm:prSet presAssocID="{CA9F5120-BCCA-4328-8310-2E507E6E71D1}" presName="spacer" presStyleCnt="0"/>
      <dgm:spPr/>
    </dgm:pt>
    <dgm:pt modelId="{A6D0B375-C14A-400C-8DEA-3D91D48CD3F7}" type="pres">
      <dgm:prSet presAssocID="{F49A2E48-CE2F-4E40-955A-1E96C8D9CA0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81A646-4280-4FEF-A0E4-D309B8275465}" type="pres">
      <dgm:prSet presAssocID="{06E1F01A-EE97-47FE-A19F-4E07AE716310}" presName="spacer" presStyleCnt="0"/>
      <dgm:spPr/>
    </dgm:pt>
    <dgm:pt modelId="{98F8CC54-80A5-4D36-B55E-87A9470A445D}" type="pres">
      <dgm:prSet presAssocID="{D1DC2A2E-55FD-46FB-A9CD-2D7FD921175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8CD304-6A93-49CA-8CF1-24D594A2A914}" type="pres">
      <dgm:prSet presAssocID="{220CBF55-E433-4498-A563-96D451D571DC}" presName="spacer" presStyleCnt="0"/>
      <dgm:spPr/>
    </dgm:pt>
    <dgm:pt modelId="{57E0C53E-8EF4-4A35-9AEF-086F14A35CEB}" type="pres">
      <dgm:prSet presAssocID="{881A9F08-D59D-4795-86AF-8725EB9A1E8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71784E-D9C3-4AF2-9E51-8768E6482393}" type="pres">
      <dgm:prSet presAssocID="{0252D456-612F-45F5-AE5E-3E92B96AF8FC}" presName="spacer" presStyleCnt="0"/>
      <dgm:spPr/>
    </dgm:pt>
    <dgm:pt modelId="{E64DD88B-EF44-4057-B088-8B0A1A9C8684}" type="pres">
      <dgm:prSet presAssocID="{F14CF2E9-6737-4796-9184-87C1BB78BA10}" presName="parentText" presStyleLbl="node1" presStyleIdx="5" presStyleCnt="7" custLinFactY="100000" custLinFactNeighborX="-57" custLinFactNeighborY="1493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1B6843-BBA0-4074-BC0D-E702495E4D8A}" type="pres">
      <dgm:prSet presAssocID="{0027518F-E0F9-4C91-8569-4E53BD66BEEA}" presName="spacer" presStyleCnt="0"/>
      <dgm:spPr/>
    </dgm:pt>
    <dgm:pt modelId="{957051E0-A0A1-4742-B9EF-6D6ECFFD5D54}" type="pres">
      <dgm:prSet presAssocID="{9D37C5B0-E306-4C6F-8A3E-B43CE4787B0D}" presName="parentText" presStyleLbl="node1" presStyleIdx="6" presStyleCnt="7" custLinFactY="-98818" custLinFactNeighborX="-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96CE504-1AC7-4934-BD42-FD61FEE6C17C}" srcId="{AE9A864D-4C97-4B2C-BBD5-8FEF7118F7C6}" destId="{7092CF39-2B4B-4E50-8A78-0B4729BA841F}" srcOrd="1" destOrd="0" parTransId="{61F07703-E93C-4E01-A504-A9C4A3290AA7}" sibTransId="{CA9F5120-BCCA-4328-8310-2E507E6E71D1}"/>
    <dgm:cxn modelId="{52ABA45A-2E17-4EC5-A20B-6224B104E5C7}" srcId="{AE9A864D-4C97-4B2C-BBD5-8FEF7118F7C6}" destId="{9D37C5B0-E306-4C6F-8A3E-B43CE4787B0D}" srcOrd="6" destOrd="0" parTransId="{A0B157B1-653E-4AA4-8D41-6F5B381C0ECA}" sibTransId="{52F98DCB-22B8-45BB-9488-462DE238CD01}"/>
    <dgm:cxn modelId="{2A909618-F8FE-45CB-B9E0-1848701C8838}" type="presOf" srcId="{9D37C5B0-E306-4C6F-8A3E-B43CE4787B0D}" destId="{957051E0-A0A1-4742-B9EF-6D6ECFFD5D54}" srcOrd="0" destOrd="0" presId="urn:microsoft.com/office/officeart/2005/8/layout/vList2"/>
    <dgm:cxn modelId="{307217C6-49A9-4B1D-81DA-FC0752653FA4}" srcId="{AE9A864D-4C97-4B2C-BBD5-8FEF7118F7C6}" destId="{F49A2E48-CE2F-4E40-955A-1E96C8D9CA00}" srcOrd="2" destOrd="0" parTransId="{8ED71C51-3ECF-47DB-8F04-391EFC59F7ED}" sibTransId="{06E1F01A-EE97-47FE-A19F-4E07AE716310}"/>
    <dgm:cxn modelId="{C2FEB760-33B0-401F-BC94-3594D6F2EA5D}" srcId="{AE9A864D-4C97-4B2C-BBD5-8FEF7118F7C6}" destId="{881A9F08-D59D-4795-86AF-8725EB9A1E84}" srcOrd="4" destOrd="0" parTransId="{4F79CF20-F912-4715-9A23-A9FE3C4A2D00}" sibTransId="{0252D456-612F-45F5-AE5E-3E92B96AF8FC}"/>
    <dgm:cxn modelId="{E2C1B450-8717-4D79-BC8E-931B39F9D9BA}" type="presOf" srcId="{AE9A864D-4C97-4B2C-BBD5-8FEF7118F7C6}" destId="{B5AD9A3B-926F-4C68-AF55-14B7E74621AD}" srcOrd="0" destOrd="0" presId="urn:microsoft.com/office/officeart/2005/8/layout/vList2"/>
    <dgm:cxn modelId="{02220FE9-65C8-446A-8CCD-D0BC9D552DF5}" srcId="{AE9A864D-4C97-4B2C-BBD5-8FEF7118F7C6}" destId="{066C9D79-48FF-4D41-A60E-60E01720F4C0}" srcOrd="0" destOrd="0" parTransId="{746C5636-4A0E-46F9-8F93-C0B84C1471AD}" sibTransId="{F409100B-C37E-4B26-8531-FB7A91E6FA89}"/>
    <dgm:cxn modelId="{8E4D3307-F28C-4746-BD05-6727DBEF6C86}" type="presOf" srcId="{7092CF39-2B4B-4E50-8A78-0B4729BA841F}" destId="{5BF67B21-8FFD-4E91-9FD1-BD0BFF6C2987}" srcOrd="0" destOrd="0" presId="urn:microsoft.com/office/officeart/2005/8/layout/vList2"/>
    <dgm:cxn modelId="{5FE1B87C-3688-42D1-8E98-22A8D46F76C2}" srcId="{AE9A864D-4C97-4B2C-BBD5-8FEF7118F7C6}" destId="{F14CF2E9-6737-4796-9184-87C1BB78BA10}" srcOrd="5" destOrd="0" parTransId="{2D13BB59-911A-48E0-9918-12575DDF8165}" sibTransId="{0027518F-E0F9-4C91-8569-4E53BD66BEEA}"/>
    <dgm:cxn modelId="{865C468B-05EE-4721-9489-BB62FCF5CF9B}" type="presOf" srcId="{F14CF2E9-6737-4796-9184-87C1BB78BA10}" destId="{E64DD88B-EF44-4057-B088-8B0A1A9C8684}" srcOrd="0" destOrd="0" presId="urn:microsoft.com/office/officeart/2005/8/layout/vList2"/>
    <dgm:cxn modelId="{4F7FB883-2D5F-4B7A-AC96-B9F9CC0B362B}" type="presOf" srcId="{066C9D79-48FF-4D41-A60E-60E01720F4C0}" destId="{7164F4D4-D346-4E28-9C38-E4CA8A4B65E9}" srcOrd="0" destOrd="0" presId="urn:microsoft.com/office/officeart/2005/8/layout/vList2"/>
    <dgm:cxn modelId="{FF5B9949-7165-4A17-BA51-C51CBEB289BD}" type="presOf" srcId="{D1DC2A2E-55FD-46FB-A9CD-2D7FD9211757}" destId="{98F8CC54-80A5-4D36-B55E-87A9470A445D}" srcOrd="0" destOrd="0" presId="urn:microsoft.com/office/officeart/2005/8/layout/vList2"/>
    <dgm:cxn modelId="{223E8693-FB38-408B-AD8A-FDFB41C1648E}" type="presOf" srcId="{F49A2E48-CE2F-4E40-955A-1E96C8D9CA00}" destId="{A6D0B375-C14A-400C-8DEA-3D91D48CD3F7}" srcOrd="0" destOrd="0" presId="urn:microsoft.com/office/officeart/2005/8/layout/vList2"/>
    <dgm:cxn modelId="{12CFDCDB-781C-4428-89AB-51461B800773}" srcId="{AE9A864D-4C97-4B2C-BBD5-8FEF7118F7C6}" destId="{D1DC2A2E-55FD-46FB-A9CD-2D7FD9211757}" srcOrd="3" destOrd="0" parTransId="{7858FDA7-92B7-4416-BF66-192D39F25828}" sibTransId="{220CBF55-E433-4498-A563-96D451D571DC}"/>
    <dgm:cxn modelId="{FE343D57-D30B-4454-BC61-107480BAE036}" type="presOf" srcId="{881A9F08-D59D-4795-86AF-8725EB9A1E84}" destId="{57E0C53E-8EF4-4A35-9AEF-086F14A35CEB}" srcOrd="0" destOrd="0" presId="urn:microsoft.com/office/officeart/2005/8/layout/vList2"/>
    <dgm:cxn modelId="{7F49C1A6-7A6B-43D4-8D94-E475025D3D3F}" type="presParOf" srcId="{B5AD9A3B-926F-4C68-AF55-14B7E74621AD}" destId="{7164F4D4-D346-4E28-9C38-E4CA8A4B65E9}" srcOrd="0" destOrd="0" presId="urn:microsoft.com/office/officeart/2005/8/layout/vList2"/>
    <dgm:cxn modelId="{B79F4B03-47E6-41EE-B8AA-86289D3AD271}" type="presParOf" srcId="{B5AD9A3B-926F-4C68-AF55-14B7E74621AD}" destId="{267C31C2-02DA-43B5-B093-DED8B5962F9E}" srcOrd="1" destOrd="0" presId="urn:microsoft.com/office/officeart/2005/8/layout/vList2"/>
    <dgm:cxn modelId="{75E686C3-93DF-4331-B3E9-2691D5BDB4AA}" type="presParOf" srcId="{B5AD9A3B-926F-4C68-AF55-14B7E74621AD}" destId="{5BF67B21-8FFD-4E91-9FD1-BD0BFF6C2987}" srcOrd="2" destOrd="0" presId="urn:microsoft.com/office/officeart/2005/8/layout/vList2"/>
    <dgm:cxn modelId="{79094C0B-F629-4E54-B450-28F92AA5AED9}" type="presParOf" srcId="{B5AD9A3B-926F-4C68-AF55-14B7E74621AD}" destId="{933D0A4F-BAD9-4DD9-932A-451136B1C0C3}" srcOrd="3" destOrd="0" presId="urn:microsoft.com/office/officeart/2005/8/layout/vList2"/>
    <dgm:cxn modelId="{3F7C010F-B387-458B-B8CC-3B29CBF36568}" type="presParOf" srcId="{B5AD9A3B-926F-4C68-AF55-14B7E74621AD}" destId="{A6D0B375-C14A-400C-8DEA-3D91D48CD3F7}" srcOrd="4" destOrd="0" presId="urn:microsoft.com/office/officeart/2005/8/layout/vList2"/>
    <dgm:cxn modelId="{3588BE78-1588-4891-9BF7-21FB8AEC10B5}" type="presParOf" srcId="{B5AD9A3B-926F-4C68-AF55-14B7E74621AD}" destId="{E481A646-4280-4FEF-A0E4-D309B8275465}" srcOrd="5" destOrd="0" presId="urn:microsoft.com/office/officeart/2005/8/layout/vList2"/>
    <dgm:cxn modelId="{E9BD09B6-77D2-4D69-B28D-EBC7E07764FC}" type="presParOf" srcId="{B5AD9A3B-926F-4C68-AF55-14B7E74621AD}" destId="{98F8CC54-80A5-4D36-B55E-87A9470A445D}" srcOrd="6" destOrd="0" presId="urn:microsoft.com/office/officeart/2005/8/layout/vList2"/>
    <dgm:cxn modelId="{A67C360B-39E8-4B59-A08A-7DDF83F06AC1}" type="presParOf" srcId="{B5AD9A3B-926F-4C68-AF55-14B7E74621AD}" destId="{B38CD304-6A93-49CA-8CF1-24D594A2A914}" srcOrd="7" destOrd="0" presId="urn:microsoft.com/office/officeart/2005/8/layout/vList2"/>
    <dgm:cxn modelId="{92235A34-4B80-4594-8D03-CD469DCE87E1}" type="presParOf" srcId="{B5AD9A3B-926F-4C68-AF55-14B7E74621AD}" destId="{57E0C53E-8EF4-4A35-9AEF-086F14A35CEB}" srcOrd="8" destOrd="0" presId="urn:microsoft.com/office/officeart/2005/8/layout/vList2"/>
    <dgm:cxn modelId="{46B36A05-219D-4207-B6E5-3363D3650BF4}" type="presParOf" srcId="{B5AD9A3B-926F-4C68-AF55-14B7E74621AD}" destId="{9771784E-D9C3-4AF2-9E51-8768E6482393}" srcOrd="9" destOrd="0" presId="urn:microsoft.com/office/officeart/2005/8/layout/vList2"/>
    <dgm:cxn modelId="{D02652BB-76E9-470B-80AD-AC51121E82CA}" type="presParOf" srcId="{B5AD9A3B-926F-4C68-AF55-14B7E74621AD}" destId="{E64DD88B-EF44-4057-B088-8B0A1A9C8684}" srcOrd="10" destOrd="0" presId="urn:microsoft.com/office/officeart/2005/8/layout/vList2"/>
    <dgm:cxn modelId="{C0C81B8A-9915-4C16-A6C1-20B9BFDBAD68}" type="presParOf" srcId="{B5AD9A3B-926F-4C68-AF55-14B7E74621AD}" destId="{321B6843-BBA0-4074-BC0D-E702495E4D8A}" srcOrd="11" destOrd="0" presId="urn:microsoft.com/office/officeart/2005/8/layout/vList2"/>
    <dgm:cxn modelId="{57BB1C48-99BD-47F4-99AD-30FF80589D6D}" type="presParOf" srcId="{B5AD9A3B-926F-4C68-AF55-14B7E74621AD}" destId="{957051E0-A0A1-4742-B9EF-6D6ECFFD5D5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06AF2E-A807-4BD8-B902-DD0DB97EA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78BFFD29-6D54-4E4D-A9D2-6EC5032F5E8A}">
      <dgm:prSet/>
      <dgm:spPr/>
      <dgm:t>
        <a:bodyPr/>
        <a:lstStyle/>
        <a:p>
          <a:pPr rtl="0"/>
          <a:r>
            <a:rPr lang="de-AT" dirty="0" smtClean="0"/>
            <a:t>Übergang Plan- zur Marktwirtschaft</a:t>
          </a:r>
          <a:endParaRPr lang="de-DE" dirty="0"/>
        </a:p>
      </dgm:t>
    </dgm:pt>
    <dgm:pt modelId="{29E92BA9-DF4D-48C4-BF81-ED1E9E0F893E}" type="parTrans" cxnId="{3C1A4589-A412-4D8E-B5A4-C896F66596E2}">
      <dgm:prSet/>
      <dgm:spPr/>
      <dgm:t>
        <a:bodyPr/>
        <a:lstStyle/>
        <a:p>
          <a:endParaRPr lang="de-DE"/>
        </a:p>
      </dgm:t>
    </dgm:pt>
    <dgm:pt modelId="{9A8FF3DD-8F76-403B-8E31-81F330629D3C}" type="sibTrans" cxnId="{3C1A4589-A412-4D8E-B5A4-C896F66596E2}">
      <dgm:prSet/>
      <dgm:spPr/>
      <dgm:t>
        <a:bodyPr/>
        <a:lstStyle/>
        <a:p>
          <a:endParaRPr lang="de-DE"/>
        </a:p>
      </dgm:t>
    </dgm:pt>
    <dgm:pt modelId="{DF31FFEC-DDAB-475A-A6BD-3A032FC1246C}">
      <dgm:prSet/>
      <dgm:spPr/>
      <dgm:t>
        <a:bodyPr/>
        <a:lstStyle/>
        <a:p>
          <a:pPr rtl="0"/>
          <a:r>
            <a:rPr lang="de-AT" dirty="0" smtClean="0"/>
            <a:t>Viele Bodenschätze</a:t>
          </a:r>
          <a:endParaRPr lang="de-DE" dirty="0"/>
        </a:p>
      </dgm:t>
    </dgm:pt>
    <dgm:pt modelId="{DC265129-7860-4C08-BDA2-2A71A0BC993F}" type="parTrans" cxnId="{DA545A92-C94D-43EE-B9AE-4A114F33D8F2}">
      <dgm:prSet/>
      <dgm:spPr/>
      <dgm:t>
        <a:bodyPr/>
        <a:lstStyle/>
        <a:p>
          <a:endParaRPr lang="de-DE"/>
        </a:p>
      </dgm:t>
    </dgm:pt>
    <dgm:pt modelId="{8A553BCE-C1D5-4AFF-821F-AED6731F811B}" type="sibTrans" cxnId="{DA545A92-C94D-43EE-B9AE-4A114F33D8F2}">
      <dgm:prSet/>
      <dgm:spPr/>
      <dgm:t>
        <a:bodyPr/>
        <a:lstStyle/>
        <a:p>
          <a:endParaRPr lang="de-DE"/>
        </a:p>
      </dgm:t>
    </dgm:pt>
    <dgm:pt modelId="{9F73FE08-1240-4FC0-9458-FE7DEB7BF881}">
      <dgm:prSet/>
      <dgm:spPr/>
      <dgm:t>
        <a:bodyPr/>
        <a:lstStyle/>
        <a:p>
          <a:pPr rtl="0"/>
          <a:r>
            <a:rPr lang="de-AT" dirty="0" smtClean="0"/>
            <a:t>Währung: Rubel</a:t>
          </a:r>
          <a:endParaRPr lang="de-DE" dirty="0"/>
        </a:p>
      </dgm:t>
    </dgm:pt>
    <dgm:pt modelId="{529C3D7C-C349-4884-A6F7-3C4A026D8C8D}" type="parTrans" cxnId="{1BCDCF6B-2621-430A-97B5-677566DDF2B7}">
      <dgm:prSet/>
      <dgm:spPr/>
      <dgm:t>
        <a:bodyPr/>
        <a:lstStyle/>
        <a:p>
          <a:endParaRPr lang="de-DE"/>
        </a:p>
      </dgm:t>
    </dgm:pt>
    <dgm:pt modelId="{B2F6F322-EEF1-4C7C-A476-40E6B37B45FA}" type="sibTrans" cxnId="{1BCDCF6B-2621-430A-97B5-677566DDF2B7}">
      <dgm:prSet/>
      <dgm:spPr/>
      <dgm:t>
        <a:bodyPr/>
        <a:lstStyle/>
        <a:p>
          <a:endParaRPr lang="de-DE"/>
        </a:p>
      </dgm:t>
    </dgm:pt>
    <dgm:pt modelId="{27957E9E-45F2-4017-AF47-A6B1DC160986}">
      <dgm:prSet/>
      <dgm:spPr/>
      <dgm:t>
        <a:bodyPr/>
        <a:lstStyle/>
        <a:p>
          <a:pPr rtl="0"/>
          <a:r>
            <a:rPr lang="de-AT" dirty="0" smtClean="0"/>
            <a:t>Import-, Exportländer</a:t>
          </a:r>
          <a:endParaRPr lang="de-DE" dirty="0"/>
        </a:p>
      </dgm:t>
    </dgm:pt>
    <dgm:pt modelId="{C35119DF-82A0-403B-AB9C-D9FCEF815068}" type="parTrans" cxnId="{8D7844B9-ACA5-4F23-9BF6-C80B9ED55E70}">
      <dgm:prSet/>
      <dgm:spPr/>
      <dgm:t>
        <a:bodyPr/>
        <a:lstStyle/>
        <a:p>
          <a:endParaRPr lang="de-DE"/>
        </a:p>
      </dgm:t>
    </dgm:pt>
    <dgm:pt modelId="{82C577A2-2F39-4392-9FE8-FF2700748A34}" type="sibTrans" cxnId="{8D7844B9-ACA5-4F23-9BF6-C80B9ED55E70}">
      <dgm:prSet/>
      <dgm:spPr/>
      <dgm:t>
        <a:bodyPr/>
        <a:lstStyle/>
        <a:p>
          <a:endParaRPr lang="de-DE"/>
        </a:p>
      </dgm:t>
    </dgm:pt>
    <dgm:pt modelId="{24D55719-4C88-45D3-8F28-201DC8C6CF4A}">
      <dgm:prSet/>
      <dgm:spPr/>
      <dgm:t>
        <a:bodyPr/>
        <a:lstStyle/>
        <a:p>
          <a:pPr rtl="0"/>
          <a:r>
            <a:rPr lang="de-AT" dirty="0" smtClean="0"/>
            <a:t>Landwirtschaft</a:t>
          </a:r>
          <a:endParaRPr lang="de-DE" dirty="0"/>
        </a:p>
      </dgm:t>
    </dgm:pt>
    <dgm:pt modelId="{F7BA9F5E-5E78-47F7-B660-0E8F2E6E45C8}" type="parTrans" cxnId="{E47DD9D6-0212-4C64-8BB8-29AB16C6FA40}">
      <dgm:prSet/>
      <dgm:spPr/>
      <dgm:t>
        <a:bodyPr/>
        <a:lstStyle/>
        <a:p>
          <a:endParaRPr lang="de-DE"/>
        </a:p>
      </dgm:t>
    </dgm:pt>
    <dgm:pt modelId="{9186EAF1-DC71-44CD-8EB5-EF6274391B2C}" type="sibTrans" cxnId="{E47DD9D6-0212-4C64-8BB8-29AB16C6FA40}">
      <dgm:prSet/>
      <dgm:spPr/>
      <dgm:t>
        <a:bodyPr/>
        <a:lstStyle/>
        <a:p>
          <a:endParaRPr lang="de-DE"/>
        </a:p>
      </dgm:t>
    </dgm:pt>
    <dgm:pt modelId="{8848EE7C-D63D-4AE0-B78A-68CABD69407A}" type="pres">
      <dgm:prSet presAssocID="{7206AF2E-A807-4BD8-B902-DD0DB97EA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4019210-AC20-4E2E-8559-9990DA364D52}" type="pres">
      <dgm:prSet presAssocID="{78BFFD29-6D54-4E4D-A9D2-6EC5032F5E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74E994-6414-4A1E-A782-12E024963218}" type="pres">
      <dgm:prSet presAssocID="{9A8FF3DD-8F76-403B-8E31-81F330629D3C}" presName="spacer" presStyleCnt="0"/>
      <dgm:spPr/>
    </dgm:pt>
    <dgm:pt modelId="{CF9F0CFC-DC66-4373-B2D2-F1198A6436C0}" type="pres">
      <dgm:prSet presAssocID="{DF31FFEC-DDAB-475A-A6BD-3A032FC1246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F98CC0-09C4-4F56-B46B-2BA2A8552C9B}" type="pres">
      <dgm:prSet presAssocID="{8A553BCE-C1D5-4AFF-821F-AED6731F811B}" presName="spacer" presStyleCnt="0"/>
      <dgm:spPr/>
    </dgm:pt>
    <dgm:pt modelId="{70721B60-D65B-44B8-8251-E8E63F528006}" type="pres">
      <dgm:prSet presAssocID="{9F73FE08-1240-4FC0-9458-FE7DEB7BF8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5CEC38-164B-4E32-9BF6-2619820482DE}" type="pres">
      <dgm:prSet presAssocID="{B2F6F322-EEF1-4C7C-A476-40E6B37B45FA}" presName="spacer" presStyleCnt="0"/>
      <dgm:spPr/>
    </dgm:pt>
    <dgm:pt modelId="{002569C7-24EE-46E3-9AE0-B8D5BDCCB4DF}" type="pres">
      <dgm:prSet presAssocID="{27957E9E-45F2-4017-AF47-A6B1DC1609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E6B601-0F83-4FDD-9C44-FE6735E61341}" type="pres">
      <dgm:prSet presAssocID="{82C577A2-2F39-4392-9FE8-FF2700748A34}" presName="spacer" presStyleCnt="0"/>
      <dgm:spPr/>
    </dgm:pt>
    <dgm:pt modelId="{1804F630-1265-4B01-BAE5-3BF05C10A016}" type="pres">
      <dgm:prSet presAssocID="{24D55719-4C88-45D3-8F28-201DC8C6CF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7844B9-ACA5-4F23-9BF6-C80B9ED55E70}" srcId="{7206AF2E-A807-4BD8-B902-DD0DB97EA98A}" destId="{27957E9E-45F2-4017-AF47-A6B1DC160986}" srcOrd="3" destOrd="0" parTransId="{C35119DF-82A0-403B-AB9C-D9FCEF815068}" sibTransId="{82C577A2-2F39-4392-9FE8-FF2700748A34}"/>
    <dgm:cxn modelId="{E47DD9D6-0212-4C64-8BB8-29AB16C6FA40}" srcId="{7206AF2E-A807-4BD8-B902-DD0DB97EA98A}" destId="{24D55719-4C88-45D3-8F28-201DC8C6CF4A}" srcOrd="4" destOrd="0" parTransId="{F7BA9F5E-5E78-47F7-B660-0E8F2E6E45C8}" sibTransId="{9186EAF1-DC71-44CD-8EB5-EF6274391B2C}"/>
    <dgm:cxn modelId="{2B0A2D67-8DD5-4AD3-944C-F582942D287B}" type="presOf" srcId="{78BFFD29-6D54-4E4D-A9D2-6EC5032F5E8A}" destId="{14019210-AC20-4E2E-8559-9990DA364D52}" srcOrd="0" destOrd="0" presId="urn:microsoft.com/office/officeart/2005/8/layout/vList2"/>
    <dgm:cxn modelId="{3C1A4589-A412-4D8E-B5A4-C896F66596E2}" srcId="{7206AF2E-A807-4BD8-B902-DD0DB97EA98A}" destId="{78BFFD29-6D54-4E4D-A9D2-6EC5032F5E8A}" srcOrd="0" destOrd="0" parTransId="{29E92BA9-DF4D-48C4-BF81-ED1E9E0F893E}" sibTransId="{9A8FF3DD-8F76-403B-8E31-81F330629D3C}"/>
    <dgm:cxn modelId="{27C2BA31-51C2-426D-A34B-A1485FC5D49C}" type="presOf" srcId="{27957E9E-45F2-4017-AF47-A6B1DC160986}" destId="{002569C7-24EE-46E3-9AE0-B8D5BDCCB4DF}" srcOrd="0" destOrd="0" presId="urn:microsoft.com/office/officeart/2005/8/layout/vList2"/>
    <dgm:cxn modelId="{87632528-368D-41CA-8C2B-70DF38DF5712}" type="presOf" srcId="{24D55719-4C88-45D3-8F28-201DC8C6CF4A}" destId="{1804F630-1265-4B01-BAE5-3BF05C10A016}" srcOrd="0" destOrd="0" presId="urn:microsoft.com/office/officeart/2005/8/layout/vList2"/>
    <dgm:cxn modelId="{869C3B3F-D2B3-4A54-819E-6FCEB6BC2F1C}" type="presOf" srcId="{7206AF2E-A807-4BD8-B902-DD0DB97EA98A}" destId="{8848EE7C-D63D-4AE0-B78A-68CABD69407A}" srcOrd="0" destOrd="0" presId="urn:microsoft.com/office/officeart/2005/8/layout/vList2"/>
    <dgm:cxn modelId="{DA545A92-C94D-43EE-B9AE-4A114F33D8F2}" srcId="{7206AF2E-A807-4BD8-B902-DD0DB97EA98A}" destId="{DF31FFEC-DDAB-475A-A6BD-3A032FC1246C}" srcOrd="1" destOrd="0" parTransId="{DC265129-7860-4C08-BDA2-2A71A0BC993F}" sibTransId="{8A553BCE-C1D5-4AFF-821F-AED6731F811B}"/>
    <dgm:cxn modelId="{1CC514E7-2799-4EF3-AEFD-A7364704C8BF}" type="presOf" srcId="{DF31FFEC-DDAB-475A-A6BD-3A032FC1246C}" destId="{CF9F0CFC-DC66-4373-B2D2-F1198A6436C0}" srcOrd="0" destOrd="0" presId="urn:microsoft.com/office/officeart/2005/8/layout/vList2"/>
    <dgm:cxn modelId="{CAD581F4-6C2D-4915-B972-D0E20778F120}" type="presOf" srcId="{9F73FE08-1240-4FC0-9458-FE7DEB7BF881}" destId="{70721B60-D65B-44B8-8251-E8E63F528006}" srcOrd="0" destOrd="0" presId="urn:microsoft.com/office/officeart/2005/8/layout/vList2"/>
    <dgm:cxn modelId="{1BCDCF6B-2621-430A-97B5-677566DDF2B7}" srcId="{7206AF2E-A807-4BD8-B902-DD0DB97EA98A}" destId="{9F73FE08-1240-4FC0-9458-FE7DEB7BF881}" srcOrd="2" destOrd="0" parTransId="{529C3D7C-C349-4884-A6F7-3C4A026D8C8D}" sibTransId="{B2F6F322-EEF1-4C7C-A476-40E6B37B45FA}"/>
    <dgm:cxn modelId="{D9768AFD-5605-4EBE-9398-209228ECE24F}" type="presParOf" srcId="{8848EE7C-D63D-4AE0-B78A-68CABD69407A}" destId="{14019210-AC20-4E2E-8559-9990DA364D52}" srcOrd="0" destOrd="0" presId="urn:microsoft.com/office/officeart/2005/8/layout/vList2"/>
    <dgm:cxn modelId="{1A319E29-9AB6-4863-8152-CF28A675C857}" type="presParOf" srcId="{8848EE7C-D63D-4AE0-B78A-68CABD69407A}" destId="{2B74E994-6414-4A1E-A782-12E024963218}" srcOrd="1" destOrd="0" presId="urn:microsoft.com/office/officeart/2005/8/layout/vList2"/>
    <dgm:cxn modelId="{C45739D8-E3A4-464E-AE13-4272BD2839AA}" type="presParOf" srcId="{8848EE7C-D63D-4AE0-B78A-68CABD69407A}" destId="{CF9F0CFC-DC66-4373-B2D2-F1198A6436C0}" srcOrd="2" destOrd="0" presId="urn:microsoft.com/office/officeart/2005/8/layout/vList2"/>
    <dgm:cxn modelId="{83AED6DB-C80E-4F3B-91EE-EC231521046C}" type="presParOf" srcId="{8848EE7C-D63D-4AE0-B78A-68CABD69407A}" destId="{03F98CC0-09C4-4F56-B46B-2BA2A8552C9B}" srcOrd="3" destOrd="0" presId="urn:microsoft.com/office/officeart/2005/8/layout/vList2"/>
    <dgm:cxn modelId="{4FB5709E-E3ED-486C-8669-DEE3531C445C}" type="presParOf" srcId="{8848EE7C-D63D-4AE0-B78A-68CABD69407A}" destId="{70721B60-D65B-44B8-8251-E8E63F528006}" srcOrd="4" destOrd="0" presId="urn:microsoft.com/office/officeart/2005/8/layout/vList2"/>
    <dgm:cxn modelId="{B4A675DF-E091-4BD7-B551-02228E5C9A5D}" type="presParOf" srcId="{8848EE7C-D63D-4AE0-B78A-68CABD69407A}" destId="{7B5CEC38-164B-4E32-9BF6-2619820482DE}" srcOrd="5" destOrd="0" presId="urn:microsoft.com/office/officeart/2005/8/layout/vList2"/>
    <dgm:cxn modelId="{D2D9831C-F5A6-45C3-9A09-775CECA82F0E}" type="presParOf" srcId="{8848EE7C-D63D-4AE0-B78A-68CABD69407A}" destId="{002569C7-24EE-46E3-9AE0-B8D5BDCCB4DF}" srcOrd="6" destOrd="0" presId="urn:microsoft.com/office/officeart/2005/8/layout/vList2"/>
    <dgm:cxn modelId="{74EB4556-3C40-4C49-96B5-8CDC4C5DCB14}" type="presParOf" srcId="{8848EE7C-D63D-4AE0-B78A-68CABD69407A}" destId="{BEE6B601-0F83-4FDD-9C44-FE6735E61341}" srcOrd="7" destOrd="0" presId="urn:microsoft.com/office/officeart/2005/8/layout/vList2"/>
    <dgm:cxn modelId="{A9AFC8E7-DF59-4C60-96BC-3469B7FE0B52}" type="presParOf" srcId="{8848EE7C-D63D-4AE0-B78A-68CABD69407A}" destId="{1804F630-1265-4B01-BAE5-3BF05C10A0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D9C4-0771-441C-B81F-C2D1B351BCEB}">
      <dsp:nvSpPr>
        <dsp:cNvPr id="0" name=""/>
        <dsp:cNvSpPr/>
      </dsp:nvSpPr>
      <dsp:spPr>
        <a:xfrm rot="10800000">
          <a:off x="1407827" y="179"/>
          <a:ext cx="5171614" cy="420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6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u="sng" kern="1200" dirty="0" smtClean="0"/>
            <a:t>Naturraum</a:t>
          </a:r>
          <a:r>
            <a:rPr lang="de-DE" sz="1900" kern="1200" dirty="0" smtClean="0"/>
            <a:t>  </a:t>
          </a:r>
          <a:endParaRPr lang="de-DE" sz="1900" kern="1200" dirty="0"/>
        </a:p>
      </dsp:txBody>
      <dsp:txXfrm rot="10800000">
        <a:off x="1513030" y="179"/>
        <a:ext cx="5066411" cy="420811"/>
      </dsp:txXfrm>
    </dsp:sp>
    <dsp:sp modelId="{C730B0DD-46A3-4269-90AC-151E11D446E7}">
      <dsp:nvSpPr>
        <dsp:cNvPr id="0" name=""/>
        <dsp:cNvSpPr/>
      </dsp:nvSpPr>
      <dsp:spPr>
        <a:xfrm>
          <a:off x="1197421" y="179"/>
          <a:ext cx="420811" cy="4208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49E49-B9BE-4AD4-B289-FFA787A9FEE6}">
      <dsp:nvSpPr>
        <dsp:cNvPr id="0" name=""/>
        <dsp:cNvSpPr/>
      </dsp:nvSpPr>
      <dsp:spPr>
        <a:xfrm rot="10800000">
          <a:off x="1407827" y="526194"/>
          <a:ext cx="5171614" cy="420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6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u="sng" kern="1200" dirty="0" smtClean="0"/>
            <a:t>Bevölkerung</a:t>
          </a:r>
          <a:r>
            <a:rPr lang="de-DE" sz="1900" kern="1200" dirty="0" smtClean="0"/>
            <a:t>  </a:t>
          </a:r>
          <a:endParaRPr lang="de-DE" sz="1900" kern="1200" dirty="0"/>
        </a:p>
      </dsp:txBody>
      <dsp:txXfrm rot="10800000">
        <a:off x="1513030" y="526194"/>
        <a:ext cx="5066411" cy="420811"/>
      </dsp:txXfrm>
    </dsp:sp>
    <dsp:sp modelId="{C05C4A40-E314-4D7C-AD62-ACE336380B6F}">
      <dsp:nvSpPr>
        <dsp:cNvPr id="0" name=""/>
        <dsp:cNvSpPr/>
      </dsp:nvSpPr>
      <dsp:spPr>
        <a:xfrm>
          <a:off x="1197421" y="526194"/>
          <a:ext cx="420811" cy="4208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5C708-E1CA-4CBD-8EC9-84079845D4D0}">
      <dsp:nvSpPr>
        <dsp:cNvPr id="0" name=""/>
        <dsp:cNvSpPr/>
      </dsp:nvSpPr>
      <dsp:spPr>
        <a:xfrm rot="10800000">
          <a:off x="1407827" y="1052208"/>
          <a:ext cx="5171614" cy="4208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56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u="sng" kern="1200" smtClean="0"/>
            <a:t>Wirtschaft</a:t>
          </a:r>
          <a:endParaRPr lang="de-DE" sz="1900" kern="1200"/>
        </a:p>
      </dsp:txBody>
      <dsp:txXfrm rot="10800000">
        <a:off x="1513030" y="1052208"/>
        <a:ext cx="5066411" cy="420811"/>
      </dsp:txXfrm>
    </dsp:sp>
    <dsp:sp modelId="{AB5A40D5-9DC9-4F1D-97CC-D52027DED0C5}">
      <dsp:nvSpPr>
        <dsp:cNvPr id="0" name=""/>
        <dsp:cNvSpPr/>
      </dsp:nvSpPr>
      <dsp:spPr>
        <a:xfrm>
          <a:off x="1197421" y="1052208"/>
          <a:ext cx="420811" cy="4208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2F91E-4533-4BBB-A2B1-2249226208C0}">
      <dsp:nvSpPr>
        <dsp:cNvPr id="0" name=""/>
        <dsp:cNvSpPr/>
      </dsp:nvSpPr>
      <dsp:spPr>
        <a:xfrm>
          <a:off x="0" y="29027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Warum heißt das Land so?</a:t>
          </a:r>
          <a:endParaRPr lang="de-DE" sz="1600" kern="1200" dirty="0"/>
        </a:p>
      </dsp:txBody>
      <dsp:txXfrm>
        <a:off x="18734" y="47761"/>
        <a:ext cx="7370865" cy="346292"/>
      </dsp:txXfrm>
    </dsp:sp>
    <dsp:sp modelId="{6DE9475A-F9D4-4911-A18C-E82A9CE09436}">
      <dsp:nvSpPr>
        <dsp:cNvPr id="0" name=""/>
        <dsp:cNvSpPr/>
      </dsp:nvSpPr>
      <dsp:spPr>
        <a:xfrm>
          <a:off x="0" y="458867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smtClean="0"/>
            <a:t>Flächenmäßig größtes Land</a:t>
          </a:r>
          <a:endParaRPr lang="de-DE" sz="1600" kern="1200"/>
        </a:p>
      </dsp:txBody>
      <dsp:txXfrm>
        <a:off x="18734" y="477601"/>
        <a:ext cx="7370865" cy="346292"/>
      </dsp:txXfrm>
    </dsp:sp>
    <dsp:sp modelId="{DAF1CC60-BB25-47B8-9A6A-5AFE687C4226}">
      <dsp:nvSpPr>
        <dsp:cNvPr id="0" name=""/>
        <dsp:cNvSpPr/>
      </dsp:nvSpPr>
      <dsp:spPr>
        <a:xfrm>
          <a:off x="0" y="888707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u="sng" kern="1200" dirty="0" smtClean="0">
              <a:solidFill>
                <a:srgbClr val="FF0000"/>
              </a:solidFill>
            </a:rPr>
            <a:t>Grenzen:</a:t>
          </a:r>
          <a:endParaRPr lang="de-DE" sz="1600" u="sng" kern="1200" dirty="0">
            <a:solidFill>
              <a:srgbClr val="FF0000"/>
            </a:solidFill>
          </a:endParaRPr>
        </a:p>
      </dsp:txBody>
      <dsp:txXfrm>
        <a:off x="18734" y="907441"/>
        <a:ext cx="7370865" cy="346292"/>
      </dsp:txXfrm>
    </dsp:sp>
    <dsp:sp modelId="{329B8CF9-45C7-44C7-8775-71BF81B7845E}">
      <dsp:nvSpPr>
        <dsp:cNvPr id="0" name=""/>
        <dsp:cNvSpPr/>
      </dsp:nvSpPr>
      <dsp:spPr>
        <a:xfrm>
          <a:off x="0" y="1318548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Norden</a:t>
          </a:r>
          <a:endParaRPr lang="de-DE" sz="1600" kern="1200" dirty="0"/>
        </a:p>
      </dsp:txBody>
      <dsp:txXfrm>
        <a:off x="18734" y="1337282"/>
        <a:ext cx="7370865" cy="346292"/>
      </dsp:txXfrm>
    </dsp:sp>
    <dsp:sp modelId="{BDBECBA1-3C4B-4D03-8798-5283D455F742}">
      <dsp:nvSpPr>
        <dsp:cNvPr id="0" name=""/>
        <dsp:cNvSpPr/>
      </dsp:nvSpPr>
      <dsp:spPr>
        <a:xfrm>
          <a:off x="0" y="1748388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Süden</a:t>
          </a:r>
          <a:endParaRPr lang="de-DE" sz="1600" kern="1200" dirty="0"/>
        </a:p>
      </dsp:txBody>
      <dsp:txXfrm>
        <a:off x="18734" y="1767122"/>
        <a:ext cx="7370865" cy="346292"/>
      </dsp:txXfrm>
    </dsp:sp>
    <dsp:sp modelId="{54667FB3-3148-4218-994D-8C244B9FBDB0}">
      <dsp:nvSpPr>
        <dsp:cNvPr id="0" name=""/>
        <dsp:cNvSpPr/>
      </dsp:nvSpPr>
      <dsp:spPr>
        <a:xfrm>
          <a:off x="0" y="2178228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Südosten</a:t>
          </a:r>
          <a:endParaRPr lang="de-DE" sz="1600" kern="1200" dirty="0"/>
        </a:p>
      </dsp:txBody>
      <dsp:txXfrm>
        <a:off x="18734" y="2196962"/>
        <a:ext cx="7370865" cy="346292"/>
      </dsp:txXfrm>
    </dsp:sp>
    <dsp:sp modelId="{86D811DD-6AE7-4368-A4F0-3250F9A00E76}">
      <dsp:nvSpPr>
        <dsp:cNvPr id="0" name=""/>
        <dsp:cNvSpPr/>
      </dsp:nvSpPr>
      <dsp:spPr>
        <a:xfrm>
          <a:off x="0" y="2608068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Westen</a:t>
          </a:r>
          <a:endParaRPr lang="de-DE" sz="1600" kern="1200" dirty="0"/>
        </a:p>
      </dsp:txBody>
      <dsp:txXfrm>
        <a:off x="18734" y="2626802"/>
        <a:ext cx="7370865" cy="346292"/>
      </dsp:txXfrm>
    </dsp:sp>
    <dsp:sp modelId="{694256B7-C1E4-48D2-9870-C5EBFEADF696}">
      <dsp:nvSpPr>
        <dsp:cNvPr id="0" name=""/>
        <dsp:cNvSpPr/>
      </dsp:nvSpPr>
      <dsp:spPr>
        <a:xfrm>
          <a:off x="0" y="3037908"/>
          <a:ext cx="74083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Osten</a:t>
          </a:r>
          <a:endParaRPr lang="de-DE" sz="1600" kern="1200" dirty="0"/>
        </a:p>
      </dsp:txBody>
      <dsp:txXfrm>
        <a:off x="18734" y="3056642"/>
        <a:ext cx="7370865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30438-2E44-40BD-A0F6-97060527AE2B}">
      <dsp:nvSpPr>
        <dsp:cNvPr id="0" name=""/>
        <dsp:cNvSpPr/>
      </dsp:nvSpPr>
      <dsp:spPr>
        <a:xfrm>
          <a:off x="0" y="33453"/>
          <a:ext cx="74083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Arktische bis Subtropische Klimazonen</a:t>
          </a:r>
          <a:endParaRPr lang="de-DE" sz="2000" kern="1200" dirty="0"/>
        </a:p>
      </dsp:txBody>
      <dsp:txXfrm>
        <a:off x="38784" y="72237"/>
        <a:ext cx="7330765" cy="716935"/>
      </dsp:txXfrm>
    </dsp:sp>
    <dsp:sp modelId="{59D11C46-1262-4E1B-8BFD-C7FCBE566D58}">
      <dsp:nvSpPr>
        <dsp:cNvPr id="0" name=""/>
        <dsp:cNvSpPr/>
      </dsp:nvSpPr>
      <dsp:spPr>
        <a:xfrm>
          <a:off x="0" y="902044"/>
          <a:ext cx="74083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Größter Teil Russlands = in gemäßigter Klimazone</a:t>
          </a:r>
          <a:endParaRPr lang="de-DE" sz="2000" kern="1200" dirty="0"/>
        </a:p>
      </dsp:txBody>
      <dsp:txXfrm>
        <a:off x="38784" y="940828"/>
        <a:ext cx="7330765" cy="716935"/>
      </dsp:txXfrm>
    </dsp:sp>
    <dsp:sp modelId="{5784B9C8-8444-47AF-AB76-BAA7BC36CA7A}">
      <dsp:nvSpPr>
        <dsp:cNvPr id="0" name=""/>
        <dsp:cNvSpPr/>
      </dsp:nvSpPr>
      <dsp:spPr>
        <a:xfrm>
          <a:off x="0" y="1754148"/>
          <a:ext cx="74083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3  Ausnahmen</a:t>
          </a:r>
          <a:endParaRPr lang="de-DE" sz="2000" kern="1200" dirty="0"/>
        </a:p>
      </dsp:txBody>
      <dsp:txXfrm>
        <a:off x="38784" y="1792932"/>
        <a:ext cx="7330765" cy="716935"/>
      </dsp:txXfrm>
    </dsp:sp>
    <dsp:sp modelId="{AB552F26-2DFC-40EE-9C04-C5258B95235F}">
      <dsp:nvSpPr>
        <dsp:cNvPr id="0" name=""/>
        <dsp:cNvSpPr/>
      </dsp:nvSpPr>
      <dsp:spPr>
        <a:xfrm>
          <a:off x="0" y="2606251"/>
          <a:ext cx="7408333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Niederschlagsmenge in europäischen Städten höher (Moskau, Sankt Petersburg,...)</a:t>
          </a:r>
        </a:p>
      </dsp:txBody>
      <dsp:txXfrm>
        <a:off x="38784" y="2645035"/>
        <a:ext cx="7330765" cy="716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BA675-0596-4D03-B264-A07EA6F5DB4A}">
      <dsp:nvSpPr>
        <dsp:cNvPr id="0" name=""/>
        <dsp:cNvSpPr/>
      </dsp:nvSpPr>
      <dsp:spPr>
        <a:xfrm>
          <a:off x="0" y="63093"/>
          <a:ext cx="740833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u="sng" kern="1200" dirty="0" smtClean="0"/>
            <a:t>verschiedenste Vegetationszonen:</a:t>
          </a:r>
          <a:endParaRPr lang="de-DE" sz="2100" u="sng" kern="1200" dirty="0"/>
        </a:p>
      </dsp:txBody>
      <dsp:txXfrm>
        <a:off x="24588" y="87681"/>
        <a:ext cx="7359157" cy="454509"/>
      </dsp:txXfrm>
    </dsp:sp>
    <dsp:sp modelId="{F9AC9E4A-3D12-48CC-8851-C6F578A84274}">
      <dsp:nvSpPr>
        <dsp:cNvPr id="0" name=""/>
        <dsp:cNvSpPr/>
      </dsp:nvSpPr>
      <dsp:spPr>
        <a:xfrm>
          <a:off x="0" y="627258"/>
          <a:ext cx="740833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dirty="0" smtClean="0"/>
            <a:t>- Tundra</a:t>
          </a:r>
          <a:endParaRPr lang="de-DE" sz="2100" kern="1200" dirty="0"/>
        </a:p>
      </dsp:txBody>
      <dsp:txXfrm>
        <a:off x="24588" y="651846"/>
        <a:ext cx="7359157" cy="454509"/>
      </dsp:txXfrm>
    </dsp:sp>
    <dsp:sp modelId="{C801441D-8E79-451B-8973-EB2BADC21E72}">
      <dsp:nvSpPr>
        <dsp:cNvPr id="0" name=""/>
        <dsp:cNvSpPr/>
      </dsp:nvSpPr>
      <dsp:spPr>
        <a:xfrm>
          <a:off x="0" y="1191423"/>
          <a:ext cx="740833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- Taiga</a:t>
          </a:r>
          <a:endParaRPr lang="de-DE" sz="2100" kern="1200" dirty="0"/>
        </a:p>
      </dsp:txBody>
      <dsp:txXfrm>
        <a:off x="24588" y="1216011"/>
        <a:ext cx="7359157" cy="454509"/>
      </dsp:txXfrm>
    </dsp:sp>
    <dsp:sp modelId="{3115F1D4-7EC1-4127-BD2B-7A919E11B967}">
      <dsp:nvSpPr>
        <dsp:cNvPr id="0" name=""/>
        <dsp:cNvSpPr/>
      </dsp:nvSpPr>
      <dsp:spPr>
        <a:xfrm>
          <a:off x="0" y="1755588"/>
          <a:ext cx="740833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- Mischwald</a:t>
          </a:r>
          <a:endParaRPr lang="de-DE" sz="2100" kern="1200" dirty="0"/>
        </a:p>
      </dsp:txBody>
      <dsp:txXfrm>
        <a:off x="24588" y="1780176"/>
        <a:ext cx="7359157" cy="454509"/>
      </dsp:txXfrm>
    </dsp:sp>
    <dsp:sp modelId="{6B3FF2EB-0718-4FFF-B5B8-6CD2CF268D0B}">
      <dsp:nvSpPr>
        <dsp:cNvPr id="0" name=""/>
        <dsp:cNvSpPr/>
      </dsp:nvSpPr>
      <dsp:spPr>
        <a:xfrm>
          <a:off x="0" y="2319752"/>
          <a:ext cx="740833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- Waldsteppenzone</a:t>
          </a:r>
          <a:endParaRPr lang="de-DE" sz="2100" kern="1200" dirty="0"/>
        </a:p>
      </dsp:txBody>
      <dsp:txXfrm>
        <a:off x="24588" y="2344340"/>
        <a:ext cx="7359157" cy="454509"/>
      </dsp:txXfrm>
    </dsp:sp>
    <dsp:sp modelId="{DBEEA82F-585D-4359-957D-049BE9253A36}">
      <dsp:nvSpPr>
        <dsp:cNvPr id="0" name=""/>
        <dsp:cNvSpPr/>
      </dsp:nvSpPr>
      <dsp:spPr>
        <a:xfrm>
          <a:off x="0" y="2883918"/>
          <a:ext cx="740833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dirty="0" smtClean="0"/>
            <a:t>- Wüsten &amp; Halbwüsten</a:t>
          </a:r>
          <a:endParaRPr lang="de-DE" sz="2100" kern="1200" dirty="0"/>
        </a:p>
      </dsp:txBody>
      <dsp:txXfrm>
        <a:off x="24588" y="2908506"/>
        <a:ext cx="7359157" cy="454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1C67-838F-41DC-BA5B-EA0888DA260B}">
      <dsp:nvSpPr>
        <dsp:cNvPr id="0" name=""/>
        <dsp:cNvSpPr/>
      </dsp:nvSpPr>
      <dsp:spPr>
        <a:xfrm>
          <a:off x="0" y="52067"/>
          <a:ext cx="74083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u="sng" kern="1200" dirty="0" smtClean="0">
              <a:solidFill>
                <a:srgbClr val="FF0000"/>
              </a:solidFill>
            </a:rPr>
            <a:t>Nordküste</a:t>
          </a:r>
          <a:endParaRPr lang="de-DE" sz="3200" kern="1200" dirty="0"/>
        </a:p>
      </dsp:txBody>
      <dsp:txXfrm>
        <a:off x="37467" y="89534"/>
        <a:ext cx="7333399" cy="692586"/>
      </dsp:txXfrm>
    </dsp:sp>
    <dsp:sp modelId="{93C0E7F8-F473-4E79-B007-960CD33E2BE4}">
      <dsp:nvSpPr>
        <dsp:cNvPr id="0" name=""/>
        <dsp:cNvSpPr/>
      </dsp:nvSpPr>
      <dsp:spPr>
        <a:xfrm>
          <a:off x="0" y="911747"/>
          <a:ext cx="74083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u="sng" kern="1200" dirty="0" smtClean="0">
              <a:solidFill>
                <a:srgbClr val="FF0000"/>
              </a:solidFill>
            </a:rPr>
            <a:t>Tundra</a:t>
          </a:r>
          <a:endParaRPr lang="de-DE" sz="3200" kern="1200" dirty="0"/>
        </a:p>
      </dsp:txBody>
      <dsp:txXfrm>
        <a:off x="37467" y="949214"/>
        <a:ext cx="7333399" cy="692586"/>
      </dsp:txXfrm>
    </dsp:sp>
    <dsp:sp modelId="{C7EA2D09-95A5-42E3-9298-5629092CDD1C}">
      <dsp:nvSpPr>
        <dsp:cNvPr id="0" name=""/>
        <dsp:cNvSpPr/>
      </dsp:nvSpPr>
      <dsp:spPr>
        <a:xfrm>
          <a:off x="0" y="1771427"/>
          <a:ext cx="74083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u="sng" kern="1200" dirty="0" smtClean="0">
              <a:solidFill>
                <a:srgbClr val="FF0000"/>
              </a:solidFill>
            </a:rPr>
            <a:t>Taiga &amp; Mischwälder</a:t>
          </a:r>
          <a:endParaRPr lang="de-DE" sz="3200" kern="1200" dirty="0"/>
        </a:p>
      </dsp:txBody>
      <dsp:txXfrm>
        <a:off x="37467" y="1808894"/>
        <a:ext cx="7333399" cy="692586"/>
      </dsp:txXfrm>
    </dsp:sp>
    <dsp:sp modelId="{C9145E50-DEFC-45F1-9275-C5C0DECDEFCF}">
      <dsp:nvSpPr>
        <dsp:cNvPr id="0" name=""/>
        <dsp:cNvSpPr/>
      </dsp:nvSpPr>
      <dsp:spPr>
        <a:xfrm>
          <a:off x="0" y="2631108"/>
          <a:ext cx="740833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200" u="sng" kern="1200" dirty="0" smtClean="0">
              <a:solidFill>
                <a:srgbClr val="FF0000"/>
              </a:solidFill>
            </a:rPr>
            <a:t>In Gewässern</a:t>
          </a:r>
          <a:endParaRPr lang="de-DE" sz="3200" kern="1200" dirty="0"/>
        </a:p>
      </dsp:txBody>
      <dsp:txXfrm>
        <a:off x="37467" y="2668575"/>
        <a:ext cx="7333399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939C-9CAB-4C33-B21C-33593EB3137F}">
      <dsp:nvSpPr>
        <dsp:cNvPr id="0" name=""/>
        <dsp:cNvSpPr/>
      </dsp:nvSpPr>
      <dsp:spPr>
        <a:xfrm>
          <a:off x="0" y="12084"/>
          <a:ext cx="737657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dirty="0" smtClean="0"/>
            <a:t>145,18 Millionen Einwohner</a:t>
          </a:r>
          <a:endParaRPr lang="de-DE" sz="2100" kern="1200" dirty="0"/>
        </a:p>
      </dsp:txBody>
      <dsp:txXfrm>
        <a:off x="24588" y="36672"/>
        <a:ext cx="7327399" cy="454509"/>
      </dsp:txXfrm>
    </dsp:sp>
    <dsp:sp modelId="{E55DF458-2DC8-412C-824A-599CDCC43343}">
      <dsp:nvSpPr>
        <dsp:cNvPr id="0" name=""/>
        <dsp:cNvSpPr/>
      </dsp:nvSpPr>
      <dsp:spPr>
        <a:xfrm>
          <a:off x="0" y="576249"/>
          <a:ext cx="737657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dirty="0" smtClean="0"/>
            <a:t>80 % der Bevölkerung russische Abstammung</a:t>
          </a:r>
          <a:endParaRPr lang="de-DE" sz="2100" kern="1200" dirty="0"/>
        </a:p>
      </dsp:txBody>
      <dsp:txXfrm>
        <a:off x="24588" y="600837"/>
        <a:ext cx="7327399" cy="454509"/>
      </dsp:txXfrm>
    </dsp:sp>
    <dsp:sp modelId="{F3D2911E-1DA7-4785-9763-FAEC2EF953A0}">
      <dsp:nvSpPr>
        <dsp:cNvPr id="0" name=""/>
        <dsp:cNvSpPr/>
      </dsp:nvSpPr>
      <dsp:spPr>
        <a:xfrm>
          <a:off x="0" y="1140414"/>
          <a:ext cx="737657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dirty="0" smtClean="0"/>
            <a:t>Vielvölkerstaat</a:t>
          </a:r>
          <a:endParaRPr lang="de-DE" sz="2100" kern="1200" dirty="0"/>
        </a:p>
      </dsp:txBody>
      <dsp:txXfrm>
        <a:off x="24588" y="1165002"/>
        <a:ext cx="7327399" cy="454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F4D4-D346-4E28-9C38-E4CA8A4B65E9}">
      <dsp:nvSpPr>
        <dsp:cNvPr id="0" name=""/>
        <dsp:cNvSpPr/>
      </dsp:nvSpPr>
      <dsp:spPr>
        <a:xfrm>
          <a:off x="0" y="58772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u="sng" kern="1200" dirty="0" smtClean="0"/>
            <a:t>reichhaltiges Frühstück</a:t>
          </a:r>
          <a:endParaRPr lang="de-DE" sz="1800" kern="1200" dirty="0"/>
        </a:p>
      </dsp:txBody>
      <dsp:txXfrm>
        <a:off x="21075" y="79847"/>
        <a:ext cx="7366183" cy="389580"/>
      </dsp:txXfrm>
    </dsp:sp>
    <dsp:sp modelId="{5BF67B21-8FFD-4E91-9FD1-BD0BFF6C2987}">
      <dsp:nvSpPr>
        <dsp:cNvPr id="0" name=""/>
        <dsp:cNvSpPr/>
      </dsp:nvSpPr>
      <dsp:spPr>
        <a:xfrm>
          <a:off x="0" y="542342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u="sng" kern="1200" dirty="0" smtClean="0">
              <a:solidFill>
                <a:srgbClr val="FF0000"/>
              </a:solidFill>
            </a:rPr>
            <a:t>Typische russische Gerichte:</a:t>
          </a:r>
          <a:endParaRPr lang="de-DE" sz="1800" kern="1200" dirty="0">
            <a:solidFill>
              <a:srgbClr val="FF0000"/>
            </a:solidFill>
          </a:endParaRPr>
        </a:p>
      </dsp:txBody>
      <dsp:txXfrm>
        <a:off x="21075" y="563417"/>
        <a:ext cx="7366183" cy="389580"/>
      </dsp:txXfrm>
    </dsp:sp>
    <dsp:sp modelId="{A6D0B375-C14A-400C-8DEA-3D91D48CD3F7}">
      <dsp:nvSpPr>
        <dsp:cNvPr id="0" name=""/>
        <dsp:cNvSpPr/>
      </dsp:nvSpPr>
      <dsp:spPr>
        <a:xfrm>
          <a:off x="0" y="1025913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- Borschtsch</a:t>
          </a:r>
          <a:endParaRPr lang="de-DE" sz="1800" kern="1200" dirty="0"/>
        </a:p>
      </dsp:txBody>
      <dsp:txXfrm>
        <a:off x="21075" y="1046988"/>
        <a:ext cx="7366183" cy="389580"/>
      </dsp:txXfrm>
    </dsp:sp>
    <dsp:sp modelId="{98F8CC54-80A5-4D36-B55E-87A9470A445D}">
      <dsp:nvSpPr>
        <dsp:cNvPr id="0" name=""/>
        <dsp:cNvSpPr/>
      </dsp:nvSpPr>
      <dsp:spPr>
        <a:xfrm>
          <a:off x="0" y="1509482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i="1" kern="1200" dirty="0" smtClean="0"/>
            <a:t>- Piroschki</a:t>
          </a:r>
          <a:endParaRPr lang="de-DE" sz="1800" kern="1200" dirty="0"/>
        </a:p>
      </dsp:txBody>
      <dsp:txXfrm>
        <a:off x="21075" y="1530557"/>
        <a:ext cx="7366183" cy="389580"/>
      </dsp:txXfrm>
    </dsp:sp>
    <dsp:sp modelId="{57E0C53E-8EF4-4A35-9AEF-086F14A35CEB}">
      <dsp:nvSpPr>
        <dsp:cNvPr id="0" name=""/>
        <dsp:cNvSpPr/>
      </dsp:nvSpPr>
      <dsp:spPr>
        <a:xfrm>
          <a:off x="0" y="1993052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i="1" kern="1200" dirty="0" smtClean="0"/>
            <a:t>- Blini</a:t>
          </a:r>
          <a:endParaRPr lang="de-DE" sz="1800" kern="1200" dirty="0"/>
        </a:p>
      </dsp:txBody>
      <dsp:txXfrm>
        <a:off x="21075" y="2014127"/>
        <a:ext cx="7366183" cy="389580"/>
      </dsp:txXfrm>
    </dsp:sp>
    <dsp:sp modelId="{E64DD88B-EF44-4057-B088-8B0A1A9C8684}">
      <dsp:nvSpPr>
        <dsp:cNvPr id="0" name=""/>
        <dsp:cNvSpPr/>
      </dsp:nvSpPr>
      <dsp:spPr>
        <a:xfrm>
          <a:off x="0" y="2985781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u="sng" kern="1200" dirty="0" smtClean="0">
              <a:solidFill>
                <a:srgbClr val="FF0000"/>
              </a:solidFill>
            </a:rPr>
            <a:t>Typische</a:t>
          </a:r>
          <a:r>
            <a:rPr lang="de-DE" sz="1800" u="sng" kern="1200" baseline="0" dirty="0" smtClean="0">
              <a:solidFill>
                <a:srgbClr val="FF0000"/>
              </a:solidFill>
            </a:rPr>
            <a:t> russische Getränke</a:t>
          </a:r>
          <a:r>
            <a:rPr lang="de-DE" sz="1800" u="sng" kern="1200" baseline="0" dirty="0" smtClean="0">
              <a:solidFill>
                <a:schemeClr val="bg1"/>
              </a:solidFill>
            </a:rPr>
            <a:t>   </a:t>
          </a:r>
          <a:endParaRPr lang="de-DE" sz="1800" u="none" kern="1200" baseline="0" dirty="0" smtClean="0">
            <a:solidFill>
              <a:schemeClr val="bg1"/>
            </a:solidFill>
          </a:endParaRPr>
        </a:p>
      </dsp:txBody>
      <dsp:txXfrm>
        <a:off x="21075" y="3006856"/>
        <a:ext cx="7366183" cy="389580"/>
      </dsp:txXfrm>
    </dsp:sp>
    <dsp:sp modelId="{957051E0-A0A1-4742-B9EF-6D6ECFFD5D54}">
      <dsp:nvSpPr>
        <dsp:cNvPr id="0" name=""/>
        <dsp:cNvSpPr/>
      </dsp:nvSpPr>
      <dsp:spPr>
        <a:xfrm>
          <a:off x="0" y="2481726"/>
          <a:ext cx="740833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- Boeuf Stroganow</a:t>
          </a:r>
        </a:p>
      </dsp:txBody>
      <dsp:txXfrm>
        <a:off x="21075" y="2502801"/>
        <a:ext cx="7366183" cy="389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19210-AC20-4E2E-8559-9990DA364D52}">
      <dsp:nvSpPr>
        <dsp:cNvPr id="0" name=""/>
        <dsp:cNvSpPr/>
      </dsp:nvSpPr>
      <dsp:spPr>
        <a:xfrm>
          <a:off x="0" y="16562"/>
          <a:ext cx="740833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dirty="0" smtClean="0"/>
            <a:t>Übergang Plan- zur Marktwirtschaft</a:t>
          </a:r>
          <a:endParaRPr lang="de-DE" sz="2600" kern="1200" dirty="0"/>
        </a:p>
      </dsp:txBody>
      <dsp:txXfrm>
        <a:off x="30442" y="47004"/>
        <a:ext cx="7347449" cy="562726"/>
      </dsp:txXfrm>
    </dsp:sp>
    <dsp:sp modelId="{CF9F0CFC-DC66-4373-B2D2-F1198A6436C0}">
      <dsp:nvSpPr>
        <dsp:cNvPr id="0" name=""/>
        <dsp:cNvSpPr/>
      </dsp:nvSpPr>
      <dsp:spPr>
        <a:xfrm>
          <a:off x="0" y="715052"/>
          <a:ext cx="740833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dirty="0" smtClean="0"/>
            <a:t>Viele Bodenschätze</a:t>
          </a:r>
          <a:endParaRPr lang="de-DE" sz="2600" kern="1200" dirty="0"/>
        </a:p>
      </dsp:txBody>
      <dsp:txXfrm>
        <a:off x="30442" y="745494"/>
        <a:ext cx="7347449" cy="562726"/>
      </dsp:txXfrm>
    </dsp:sp>
    <dsp:sp modelId="{70721B60-D65B-44B8-8251-E8E63F528006}">
      <dsp:nvSpPr>
        <dsp:cNvPr id="0" name=""/>
        <dsp:cNvSpPr/>
      </dsp:nvSpPr>
      <dsp:spPr>
        <a:xfrm>
          <a:off x="0" y="1413542"/>
          <a:ext cx="740833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dirty="0" smtClean="0"/>
            <a:t>Währung: Rubel</a:t>
          </a:r>
          <a:endParaRPr lang="de-DE" sz="2600" kern="1200" dirty="0"/>
        </a:p>
      </dsp:txBody>
      <dsp:txXfrm>
        <a:off x="30442" y="1443984"/>
        <a:ext cx="7347449" cy="562726"/>
      </dsp:txXfrm>
    </dsp:sp>
    <dsp:sp modelId="{002569C7-24EE-46E3-9AE0-B8D5BDCCB4DF}">
      <dsp:nvSpPr>
        <dsp:cNvPr id="0" name=""/>
        <dsp:cNvSpPr/>
      </dsp:nvSpPr>
      <dsp:spPr>
        <a:xfrm>
          <a:off x="0" y="2112033"/>
          <a:ext cx="740833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dirty="0" smtClean="0"/>
            <a:t>Import-, Exportländer</a:t>
          </a:r>
          <a:endParaRPr lang="de-DE" sz="2600" kern="1200" dirty="0"/>
        </a:p>
      </dsp:txBody>
      <dsp:txXfrm>
        <a:off x="30442" y="2142475"/>
        <a:ext cx="7347449" cy="562726"/>
      </dsp:txXfrm>
    </dsp:sp>
    <dsp:sp modelId="{1804F630-1265-4B01-BAE5-3BF05C10A016}">
      <dsp:nvSpPr>
        <dsp:cNvPr id="0" name=""/>
        <dsp:cNvSpPr/>
      </dsp:nvSpPr>
      <dsp:spPr>
        <a:xfrm>
          <a:off x="0" y="2810523"/>
          <a:ext cx="7408333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dirty="0" smtClean="0"/>
            <a:t>Landwirtschaft</a:t>
          </a:r>
          <a:endParaRPr lang="de-DE" sz="2600" kern="1200" dirty="0"/>
        </a:p>
      </dsp:txBody>
      <dsp:txXfrm>
        <a:off x="30442" y="2840965"/>
        <a:ext cx="7347449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977D-2CDE-4B2E-B9C3-D1DD989E50EA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B143-306D-46E4-BCDF-E88E5A0016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38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B143-306D-46E4-BCDF-E88E5A00168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12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B143-306D-46E4-BCDF-E88E5A00168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53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B143-306D-46E4-BCDF-E88E5A00168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44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B014CE-D415-4937-BF4A-916AA067F8B8}" type="datetimeFigureOut">
              <a:rPr lang="de-DE" smtClean="0"/>
              <a:t>04.03.2011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304715-A405-43CC-B0C5-5284CF3ED3C2}" type="slidenum">
              <a:rPr lang="de-DE" smtClean="0"/>
              <a:t>‹#›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gif"/><Relationship Id="rId4" Type="http://schemas.openxmlformats.org/officeDocument/2006/relationships/diagramData" Target="../diagrams/data2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1.jpg"/><Relationship Id="rId7" Type="http://schemas.openxmlformats.org/officeDocument/2006/relationships/diagramData" Target="../diagrams/data4.xml"/><Relationship Id="rId12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microsoft.com/office/2007/relationships/diagramDrawing" Target="../diagrams/drawing4.xml"/><Relationship Id="rId5" Type="http://schemas.openxmlformats.org/officeDocument/2006/relationships/image" Target="../media/image13.jp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8.gif"/><Relationship Id="rId4" Type="http://schemas.openxmlformats.org/officeDocument/2006/relationships/diagramData" Target="../diagrams/data6.xml"/><Relationship Id="rId9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strariver.ru/river.php?id=5" TargetMode="External"/><Relationship Id="rId13" Type="http://schemas.openxmlformats.org/officeDocument/2006/relationships/hyperlink" Target="http://www.jungeheimatseite.webs.com/corner/ukrainian_army1.jpg" TargetMode="External"/><Relationship Id="rId18" Type="http://schemas.openxmlformats.org/officeDocument/2006/relationships/hyperlink" Target="http://www.dw-world.de/image/0,,4884476_1,00.jpg" TargetMode="External"/><Relationship Id="rId3" Type="http://schemas.openxmlformats.org/officeDocument/2006/relationships/hyperlink" Target="http://rurara.files.wordpress.com/2010/09/russland_wappen.jpg" TargetMode="External"/><Relationship Id="rId7" Type="http://schemas.openxmlformats.org/officeDocument/2006/relationships/hyperlink" Target="http://www.mygall.net/images/product_images/popup_images/13721_0.jpg" TargetMode="External"/><Relationship Id="rId12" Type="http://schemas.openxmlformats.org/officeDocument/2006/relationships/hyperlink" Target="http://www.mercado-mallorca.com/img/image_2275.jpg" TargetMode="External"/><Relationship Id="rId17" Type="http://schemas.openxmlformats.org/officeDocument/2006/relationships/hyperlink" Target="http://free.pages.at/hagmann/Russia.gif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://grill-haus.com/wp-content/uploads/grill/Borschts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nfredwirth.de/diagramm.gif" TargetMode="External"/><Relationship Id="rId11" Type="http://schemas.openxmlformats.org/officeDocument/2006/relationships/hyperlink" Target="http://www.mercado-mallorca.com/img/image_2276.jpg" TargetMode="External"/><Relationship Id="rId5" Type="http://schemas.openxmlformats.org/officeDocument/2006/relationships/hyperlink" Target="http://www.mstatistik-muenchen.de/img_m/bevoelk.gif" TargetMode="External"/><Relationship Id="rId15" Type="http://schemas.openxmlformats.org/officeDocument/2006/relationships/hyperlink" Target="http://www.youtube.com/watch?v=EhB3sZnxsT4&amp;feature=related" TargetMode="External"/><Relationship Id="rId10" Type="http://schemas.openxmlformats.org/officeDocument/2006/relationships/hyperlink" Target="http://www.bestrussiantour.com/files/imagecache/tour_image_full/image/tour_image/Matreshki%202.jpg" TargetMode="External"/><Relationship Id="rId19" Type="http://schemas.openxmlformats.org/officeDocument/2006/relationships/image" Target="../media/image8.gif"/><Relationship Id="rId4" Type="http://schemas.openxmlformats.org/officeDocument/2006/relationships/hyperlink" Target="http://www.agon-schwerte.de/bilder_allg/symnat.jpg" TargetMode="External"/><Relationship Id="rId9" Type="http://schemas.openxmlformats.org/officeDocument/2006/relationships/hyperlink" Target="http://www.eu-asien.de/assets/images/Russia/Wueste-Russland-marked.jpg" TargetMode="External"/><Relationship Id="rId14" Type="http://schemas.openxmlformats.org/officeDocument/2006/relationships/hyperlink" Target="http://www.wettersteiner.at/uploads/pics/Bolschoi-Ballet---Schwanense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585" y="712788"/>
            <a:ext cx="7772400" cy="17801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Russland - </a:t>
            </a:r>
            <a:r>
              <a:rPr lang="az-Cyrl-AZ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de-DE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928186"/>
              </p:ext>
            </p:extLst>
          </p:nvPr>
        </p:nvGraphicFramePr>
        <p:xfrm>
          <a:off x="899592" y="4516653"/>
          <a:ext cx="7776864" cy="147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7223" y="6050039"/>
            <a:ext cx="163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Anonymus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7" y="2348880"/>
            <a:ext cx="4176464" cy="216777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985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0B0DD-46A3-4269-90AC-151E11D44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730B0DD-46A3-4269-90AC-151E11D44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730B0DD-46A3-4269-90AC-151E11D44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7D9C4-0771-441C-B81F-C2D1B351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0477D9C4-0771-441C-B81F-C2D1B351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0477D9C4-0771-441C-B81F-C2D1B351B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4A40-E314-4D7C-AD62-ACE33638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C05C4A40-E314-4D7C-AD62-ACE33638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C05C4A40-E314-4D7C-AD62-ACE33638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49E49-B9BE-4AD4-B289-FFA787A9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2A349E49-B9BE-4AD4-B289-FFA787A9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2A349E49-B9BE-4AD4-B289-FFA787A9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5A40D5-9DC9-4F1D-97CC-D52027DED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AB5A40D5-9DC9-4F1D-97CC-D52027DED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AB5A40D5-9DC9-4F1D-97CC-D52027DED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E5C708-E1CA-4CBD-8EC9-84079845D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AE5C708-E1CA-4CBD-8EC9-84079845D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4AE5C708-E1CA-4CBD-8EC9-84079845D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-355046"/>
            <a:ext cx="8229600" cy="1252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Allgemein</a:t>
            </a:r>
            <a:endParaRPr lang="de-DE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429264"/>
              </p:ext>
            </p:extLst>
          </p:nvPr>
        </p:nvGraphicFramePr>
        <p:xfrm>
          <a:off x="1551112" y="548680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456"/>
            <a:ext cx="566906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2F91E-4533-4BBB-A2B1-224922620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3352F91E-4533-4BBB-A2B1-224922620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3352F91E-4533-4BBB-A2B1-224922620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3352F91E-4533-4BBB-A2B1-224922620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9475A-F9D4-4911-A18C-E82A9CE09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6DE9475A-F9D4-4911-A18C-E82A9CE09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DE9475A-F9D4-4911-A18C-E82A9CE09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DE9475A-F9D4-4911-A18C-E82A9CE09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1CC60-BB25-47B8-9A6A-5AFE687C4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DAF1CC60-BB25-47B8-9A6A-5AFE687C4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DAF1CC60-BB25-47B8-9A6A-5AFE687C4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DAF1CC60-BB25-47B8-9A6A-5AFE687C4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9B8CF9-45C7-44C7-8775-71BF81B78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329B8CF9-45C7-44C7-8775-71BF81B78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329B8CF9-45C7-44C7-8775-71BF81B78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329B8CF9-45C7-44C7-8775-71BF81B78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BECBA1-3C4B-4D03-8798-5283D455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BDBECBA1-3C4B-4D03-8798-5283D455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BDBECBA1-3C4B-4D03-8798-5283D455F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BDBECBA1-3C4B-4D03-8798-5283D455F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667FB3-3148-4218-994D-8C244B9FB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54667FB3-3148-4218-994D-8C244B9FB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54667FB3-3148-4218-994D-8C244B9FB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54667FB3-3148-4218-994D-8C244B9FB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D811DD-6AE7-4368-A4F0-3250F9A00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6D811DD-6AE7-4368-A4F0-3250F9A00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86D811DD-6AE7-4368-A4F0-3250F9A00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graphicEl>
                                              <a:dgm id="{86D811DD-6AE7-4368-A4F0-3250F9A00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4256B7-C1E4-48D2-9870-C5EBFEADF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694256B7-C1E4-48D2-9870-C5EBFEADF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694256B7-C1E4-48D2-9870-C5EBFEADF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694256B7-C1E4-48D2-9870-C5EBFEADF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930247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Klima</a:t>
            </a:r>
            <a:endParaRPr lang="de-DE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D30438-2E44-40BD-A0F6-97060527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83D30438-2E44-40BD-A0F6-97060527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3D30438-2E44-40BD-A0F6-97060527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83D30438-2E44-40BD-A0F6-97060527A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11C46-1262-4E1B-8BFD-C7FCBE566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59D11C46-1262-4E1B-8BFD-C7FCBE566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9D11C46-1262-4E1B-8BFD-C7FCBE566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59D11C46-1262-4E1B-8BFD-C7FCBE566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84B9C8-8444-47AF-AB76-BAA7BC36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5784B9C8-8444-47AF-AB76-BAA7BC36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5784B9C8-8444-47AF-AB76-BAA7BC36C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5784B9C8-8444-47AF-AB76-BAA7BC36C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552F26-2DFC-40EE-9C04-C5258B952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AB552F26-2DFC-40EE-9C04-C5258B952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AB552F26-2DFC-40EE-9C04-C5258B952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AB552F26-2DFC-40EE-9C04-C5258B952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Flora</a:t>
            </a:r>
            <a:endParaRPr lang="de-DE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297861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CBA675-0596-4D03-B264-A07EA6F5D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graphicEl>
                                              <a:dgm id="{66CBA675-0596-4D03-B264-A07EA6F5D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66CBA675-0596-4D03-B264-A07EA6F5D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graphicEl>
                                              <a:dgm id="{66CBA675-0596-4D03-B264-A07EA6F5D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9AC9E4A-3D12-48CC-8851-C6F578A8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dgm id="{F9AC9E4A-3D12-48CC-8851-C6F578A8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dgm id="{F9AC9E4A-3D12-48CC-8851-C6F578A84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graphicEl>
                                              <a:dgm id="{F9AC9E4A-3D12-48CC-8851-C6F578A84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01441D-8E79-451B-8973-EB2BADC21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graphicEl>
                                              <a:dgm id="{C801441D-8E79-451B-8973-EB2BADC21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C801441D-8E79-451B-8973-EB2BADC21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graphicEl>
                                              <a:dgm id="{C801441D-8E79-451B-8973-EB2BADC21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115F1D4-7EC1-4127-BD2B-7A919E11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graphicEl>
                                              <a:dgm id="{3115F1D4-7EC1-4127-BD2B-7A919E11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3115F1D4-7EC1-4127-BD2B-7A919E11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graphicEl>
                                              <a:dgm id="{3115F1D4-7EC1-4127-BD2B-7A919E11B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B3FF2EB-0718-4FFF-B5B8-6CD2CF268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graphicEl>
                                              <a:dgm id="{6B3FF2EB-0718-4FFF-B5B8-6CD2CF268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graphicEl>
                                              <a:dgm id="{6B3FF2EB-0718-4FFF-B5B8-6CD2CF268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graphicEl>
                                              <a:dgm id="{6B3FF2EB-0718-4FFF-B5B8-6CD2CF268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BEEA82F-585D-4359-957D-049BE9253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graphicEl>
                                              <a:dgm id="{DBEEA82F-585D-4359-957D-049BE9253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graphicEl>
                                              <a:dgm id="{DBEEA82F-585D-4359-957D-049BE9253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graphicEl>
                                              <a:dgm id="{DBEEA82F-585D-4359-957D-049BE9253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51532"/>
              </p:ext>
            </p:extLst>
          </p:nvPr>
        </p:nvGraphicFramePr>
        <p:xfrm>
          <a:off x="899592" y="1628800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Fauna</a:t>
            </a:r>
            <a:endParaRPr lang="de-DE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E1C67-838F-41DC-BA5B-EA0888DA2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7A6E1C67-838F-41DC-BA5B-EA0888DA2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A6E1C67-838F-41DC-BA5B-EA0888DA2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7A6E1C67-838F-41DC-BA5B-EA0888DA2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C0E7F8-F473-4E79-B007-960CD33E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3C0E7F8-F473-4E79-B007-960CD33E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3C0E7F8-F473-4E79-B007-960CD33E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93C0E7F8-F473-4E79-B007-960CD33E2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A2D09-95A5-42E3-9298-5629092CD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7EA2D09-95A5-42E3-9298-5629092CD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C7EA2D09-95A5-42E3-9298-5629092CD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C7EA2D09-95A5-42E3-9298-5629092CD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145E50-DEFC-45F1-9275-C5C0DECD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9145E50-DEFC-45F1-9275-C5C0DECD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C9145E50-DEFC-45F1-9275-C5C0DECD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C9145E50-DEFC-45F1-9275-C5C0DECDE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364358"/>
              </p:ext>
            </p:extLst>
          </p:nvPr>
        </p:nvGraphicFramePr>
        <p:xfrm>
          <a:off x="867833" y="1196752"/>
          <a:ext cx="737657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Bevölkerung</a:t>
            </a:r>
            <a:endParaRPr lang="de-DE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7894138"/>
              </p:ext>
            </p:extLst>
          </p:nvPr>
        </p:nvGraphicFramePr>
        <p:xfrm>
          <a:off x="899592" y="3068960"/>
          <a:ext cx="5794242" cy="360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CA939C-9CAB-4C33-B21C-33593EB31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2FCA939C-9CAB-4C33-B21C-33593EB31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FCA939C-9CAB-4C33-B21C-33593EB31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2FCA939C-9CAB-4C33-B21C-33593EB31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DF458-2DC8-412C-824A-599CDCC43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E55DF458-2DC8-412C-824A-599CDCC43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55DF458-2DC8-412C-824A-599CDCC43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E55DF458-2DC8-412C-824A-599CDCC43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2911E-1DA7-4785-9763-FAEC2EF95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3D2911E-1DA7-4785-9763-FAEC2EF95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3D2911E-1DA7-4785-9763-FAEC2EF95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F3D2911E-1DA7-4785-9763-FAEC2EF95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786290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Essen &amp; Trinken</a:t>
            </a:r>
            <a:endParaRPr lang="de-DE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4F4D4-D346-4E28-9C38-E4CA8A4B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164F4D4-D346-4E28-9C38-E4CA8A4B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164F4D4-D346-4E28-9C38-E4CA8A4B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7164F4D4-D346-4E28-9C38-E4CA8A4B6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F67B21-8FFD-4E91-9FD1-BD0BFF6C2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BF67B21-8FFD-4E91-9FD1-BD0BFF6C2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BF67B21-8FFD-4E91-9FD1-BD0BFF6C2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5BF67B21-8FFD-4E91-9FD1-BD0BFF6C2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0B375-C14A-400C-8DEA-3D91D48C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6D0B375-C14A-400C-8DEA-3D91D48C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6D0B375-C14A-400C-8DEA-3D91D48CD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A6D0B375-C14A-400C-8DEA-3D91D48CD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8CC54-80A5-4D36-B55E-87A9470A4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8F8CC54-80A5-4D36-B55E-87A9470A4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8F8CC54-80A5-4D36-B55E-87A9470A4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98F8CC54-80A5-4D36-B55E-87A9470A4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0C53E-8EF4-4A35-9AEF-086F14A35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57E0C53E-8EF4-4A35-9AEF-086F14A35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7E0C53E-8EF4-4A35-9AEF-086F14A35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57E0C53E-8EF4-4A35-9AEF-086F14A35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051E0-A0A1-4742-B9EF-6D6ECFFD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957051E0-A0A1-4742-B9EF-6D6ECFFD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57051E0-A0A1-4742-B9EF-6D6ECFFD5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957051E0-A0A1-4742-B9EF-6D6ECFFD5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261665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Wirtschaft</a:t>
            </a:r>
            <a:endParaRPr lang="de-DE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019210-AC20-4E2E-8559-9990DA36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14019210-AC20-4E2E-8559-9990DA36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4019210-AC20-4E2E-8559-9990DA364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14019210-AC20-4E2E-8559-9990DA364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9F0CFC-DC66-4373-B2D2-F1198A64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CF9F0CFC-DC66-4373-B2D2-F1198A64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F9F0CFC-DC66-4373-B2D2-F1198A643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CF9F0CFC-DC66-4373-B2D2-F1198A643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721B60-D65B-44B8-8251-E8E63F528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0721B60-D65B-44B8-8251-E8E63F528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70721B60-D65B-44B8-8251-E8E63F528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70721B60-D65B-44B8-8251-E8E63F528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569C7-24EE-46E3-9AE0-B8D5BDCC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02569C7-24EE-46E3-9AE0-B8D5BDCC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002569C7-24EE-46E3-9AE0-B8D5BDCCB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002569C7-24EE-46E3-9AE0-B8D5BDCCB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04F630-1265-4B01-BAE5-3BF05C10A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1804F630-1265-4B01-BAE5-3BF05C10A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804F630-1265-4B01-BAE5-3BF05C10A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1804F630-1265-4B01-BAE5-3BF05C10A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2675467"/>
            <a:ext cx="7524824" cy="3450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Impressum: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rurara.files.wordpress.com/2010/09/russland_wappen.jpg</a:t>
            </a:r>
            <a:r>
              <a:rPr lang="de-DE" dirty="0" smtClean="0"/>
              <a:t> (19.02.2011)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www.agon-schwerte.de/bilder_allg/symnat.jpg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www.mstatistik-muenchen.de/img_m/bevoelk.gif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www.manfredwirth.de/diagramm.gif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www.mygall.net/images/product_images/popup_images/13721_0.jpg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8"/>
              </a:rPr>
              <a:t>http://</a:t>
            </a:r>
            <a:r>
              <a:rPr lang="de-DE" dirty="0" smtClean="0">
                <a:hlinkClick r:id="rId8"/>
              </a:rPr>
              <a:t>istrariver.ru/river.php?id=5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9"/>
              </a:rPr>
              <a:t>http://</a:t>
            </a:r>
            <a:r>
              <a:rPr lang="de-DE" dirty="0" smtClean="0">
                <a:hlinkClick r:id="rId9"/>
              </a:rPr>
              <a:t>www.eu-asien.de/assets/images/Russia/Wueste-Russland-marked.jpg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0"/>
              </a:rPr>
              <a:t>http://</a:t>
            </a:r>
            <a:r>
              <a:rPr lang="de-DE" dirty="0" smtClean="0">
                <a:hlinkClick r:id="rId10"/>
              </a:rPr>
              <a:t>www.bestrussiantour.com/files/imagecache/tour_image_full/image/tour_image/Matreshki%202.jpg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1"/>
              </a:rPr>
              <a:t>http://</a:t>
            </a:r>
            <a:r>
              <a:rPr lang="de-DE" dirty="0" smtClean="0">
                <a:hlinkClick r:id="rId11"/>
              </a:rPr>
              <a:t>www.mercado-mallorca.com/img/image_2276.jpg</a:t>
            </a:r>
            <a:r>
              <a:rPr lang="de-DE" dirty="0" smtClean="0"/>
              <a:t> (</a:t>
            </a:r>
            <a:r>
              <a:rPr lang="de-DE" dirty="0"/>
              <a:t>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2"/>
              </a:rPr>
              <a:t>http://</a:t>
            </a:r>
            <a:r>
              <a:rPr lang="de-DE" dirty="0" smtClean="0">
                <a:hlinkClick r:id="rId12"/>
              </a:rPr>
              <a:t>www.mercado-mallorca.com/img/image_2275.jpg</a:t>
            </a:r>
            <a:r>
              <a:rPr lang="de-DE" dirty="0" smtClean="0"/>
              <a:t> (</a:t>
            </a:r>
            <a:r>
              <a:rPr lang="de-DE" dirty="0"/>
              <a:t>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3"/>
              </a:rPr>
              <a:t>http://</a:t>
            </a:r>
            <a:r>
              <a:rPr lang="de-DE" dirty="0" smtClean="0">
                <a:hlinkClick r:id="rId13"/>
              </a:rPr>
              <a:t>www.jungeheimatseite.webs.com/corner/ukrainian_army1.jpg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4"/>
              </a:rPr>
              <a:t>http://www.wettersteiner.at/uploads/pics/Bolschoi-Ballet---</a:t>
            </a:r>
            <a:r>
              <a:rPr lang="de-DE" dirty="0" smtClean="0">
                <a:hlinkClick r:id="rId14"/>
              </a:rPr>
              <a:t>Schwanensee.jpg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5"/>
              </a:rPr>
              <a:t>http://</a:t>
            </a:r>
            <a:r>
              <a:rPr lang="de-DE" dirty="0" smtClean="0">
                <a:hlinkClick r:id="rId15"/>
              </a:rPr>
              <a:t>www.youtube.com/watch?v=EhB3sZnxsT4&amp;feature=related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6"/>
              </a:rPr>
              <a:t>http://</a:t>
            </a:r>
            <a:r>
              <a:rPr lang="de-DE" dirty="0" smtClean="0">
                <a:hlinkClick r:id="rId16"/>
              </a:rPr>
              <a:t>grill-haus.com/wp-content/uploads/grill/Borschtsch.jpg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7"/>
              </a:rPr>
              <a:t>http://</a:t>
            </a:r>
            <a:r>
              <a:rPr lang="de-DE" dirty="0" smtClean="0">
                <a:hlinkClick r:id="rId17"/>
              </a:rPr>
              <a:t>free.pages.at/hagmann/Russia.gif</a:t>
            </a:r>
            <a:r>
              <a:rPr lang="de-DE" dirty="0"/>
              <a:t> (19.02.2011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>
                <a:hlinkClick r:id="rId18"/>
              </a:rPr>
              <a:t>http://www.dw-world.de/image/0,,</a:t>
            </a:r>
            <a:r>
              <a:rPr lang="de-DE" dirty="0" smtClean="0">
                <a:hlinkClick r:id="rId18"/>
              </a:rPr>
              <a:t>4884476_1,00.jpg</a:t>
            </a:r>
            <a:r>
              <a:rPr lang="de-DE" dirty="0" smtClean="0"/>
              <a:t> (20.02.2011)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527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Danke </a:t>
            </a:r>
            <a:r>
              <a:rPr lang="de-DE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für eure Aufmerksamkeit </a:t>
            </a:r>
            <a:br>
              <a:rPr lang="de-DE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de-DE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Falls Ihr </a:t>
            </a:r>
            <a:r>
              <a:rPr lang="de-DE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zu diesem Thema noch Fragen </a:t>
            </a:r>
            <a:r>
              <a:rPr lang="de-DE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habT, </a:t>
            </a:r>
            <a:r>
              <a:rPr lang="de-DE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Bitte ich </a:t>
            </a:r>
            <a:r>
              <a:rPr lang="de-DE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EUCH </a:t>
            </a:r>
            <a:r>
              <a:rPr lang="de-DE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diese nun zu stellen.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7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230</Words>
  <Application>Microsoft Office PowerPoint</Application>
  <PresentationFormat>On-screen Show (4:3)</PresentationFormat>
  <Paragraphs>83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Russland - Россия</vt:lpstr>
      <vt:lpstr>Allgemein</vt:lpstr>
      <vt:lpstr>Klima</vt:lpstr>
      <vt:lpstr>Flora</vt:lpstr>
      <vt:lpstr>Fauna</vt:lpstr>
      <vt:lpstr>Bevölkerung</vt:lpstr>
      <vt:lpstr>Essen &amp; Trinken</vt:lpstr>
      <vt:lpstr>Wirtschaft</vt:lpstr>
      <vt:lpstr>Danke für eure Aufmerksamkeit  Falls Ihr zu diesem Thema noch Fragen habT, Bitte ich EUCH diese nun zu stellen.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Russland - Россия</dc:title>
  <dc:creator>Overlord</dc:creator>
  <cp:lastModifiedBy>Overlord</cp:lastModifiedBy>
  <cp:revision>57</cp:revision>
  <dcterms:created xsi:type="dcterms:W3CDTF">2011-02-19T15:16:30Z</dcterms:created>
  <dcterms:modified xsi:type="dcterms:W3CDTF">2011-03-04T00:58:07Z</dcterms:modified>
</cp:coreProperties>
</file>