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6" y="-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DB5D0-4FE7-4583-B290-6EDBD523C1BF}" type="datetimeFigureOut">
              <a:rPr lang="de-AT" smtClean="0"/>
              <a:t>24.03.2011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B879D-3424-4DDA-A87D-5AC9B80BEA14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B879D-3424-4DDA-A87D-5AC9B80BEA14}" type="slidenum">
              <a:rPr lang="de-AT" smtClean="0"/>
              <a:t>1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9D06E-8C76-4F88-99C4-096EF1975922}" type="datetimeFigureOut">
              <a:rPr lang="de-AT" smtClean="0"/>
              <a:t>24.03.2011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8278-02F3-49B1-A89B-10FA309405CE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9D06E-8C76-4F88-99C4-096EF1975922}" type="datetimeFigureOut">
              <a:rPr lang="de-AT" smtClean="0"/>
              <a:t>24.03.2011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8278-02F3-49B1-A89B-10FA309405CE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9D06E-8C76-4F88-99C4-096EF1975922}" type="datetimeFigureOut">
              <a:rPr lang="de-AT" smtClean="0"/>
              <a:t>24.03.2011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8278-02F3-49B1-A89B-10FA309405CE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9D06E-8C76-4F88-99C4-096EF1975922}" type="datetimeFigureOut">
              <a:rPr lang="de-AT" smtClean="0"/>
              <a:t>24.03.2011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8278-02F3-49B1-A89B-10FA309405CE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9D06E-8C76-4F88-99C4-096EF1975922}" type="datetimeFigureOut">
              <a:rPr lang="de-AT" smtClean="0"/>
              <a:t>24.03.2011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8278-02F3-49B1-A89B-10FA309405CE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9D06E-8C76-4F88-99C4-096EF1975922}" type="datetimeFigureOut">
              <a:rPr lang="de-AT" smtClean="0"/>
              <a:t>24.03.2011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8278-02F3-49B1-A89B-10FA309405CE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9D06E-8C76-4F88-99C4-096EF1975922}" type="datetimeFigureOut">
              <a:rPr lang="de-AT" smtClean="0"/>
              <a:t>24.03.2011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8278-02F3-49B1-A89B-10FA309405CE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9D06E-8C76-4F88-99C4-096EF1975922}" type="datetimeFigureOut">
              <a:rPr lang="de-AT" smtClean="0"/>
              <a:t>24.03.2011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8278-02F3-49B1-A89B-10FA309405CE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9D06E-8C76-4F88-99C4-096EF1975922}" type="datetimeFigureOut">
              <a:rPr lang="de-AT" smtClean="0"/>
              <a:t>24.03.2011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8278-02F3-49B1-A89B-10FA309405CE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9D06E-8C76-4F88-99C4-096EF1975922}" type="datetimeFigureOut">
              <a:rPr lang="de-AT" smtClean="0"/>
              <a:t>24.03.2011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8278-02F3-49B1-A89B-10FA309405CE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9D06E-8C76-4F88-99C4-096EF1975922}" type="datetimeFigureOut">
              <a:rPr lang="de-AT" smtClean="0"/>
              <a:t>24.03.2011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8278-02F3-49B1-A89B-10FA309405CE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9D06E-8C76-4F88-99C4-096EF1975922}" type="datetimeFigureOut">
              <a:rPr lang="de-AT" smtClean="0"/>
              <a:t>24.03.2011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88278-02F3-49B1-A89B-10FA309405CE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</Words>
  <Application>Microsoft Office PowerPoint</Application>
  <PresentationFormat>Bildschirmpräsentation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Wendelin</dc:creator>
  <cp:lastModifiedBy>Wendelin</cp:lastModifiedBy>
  <cp:revision>2</cp:revision>
  <dcterms:created xsi:type="dcterms:W3CDTF">2011-03-24T13:02:04Z</dcterms:created>
  <dcterms:modified xsi:type="dcterms:W3CDTF">2011-03-24T13:14:24Z</dcterms:modified>
</cp:coreProperties>
</file>